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83" r:id="rId5"/>
    <p:sldId id="298" r:id="rId6"/>
    <p:sldId id="297" r:id="rId7"/>
    <p:sldId id="285" r:id="rId8"/>
    <p:sldId id="306" r:id="rId9"/>
    <p:sldId id="312" r:id="rId10"/>
    <p:sldId id="313" r:id="rId11"/>
    <p:sldId id="300" r:id="rId12"/>
    <p:sldId id="322" r:id="rId13"/>
    <p:sldId id="324" r:id="rId14"/>
    <p:sldId id="323" r:id="rId15"/>
    <p:sldId id="307" r:id="rId16"/>
    <p:sldId id="317" r:id="rId17"/>
    <p:sldId id="311" r:id="rId18"/>
    <p:sldId id="316" r:id="rId19"/>
    <p:sldId id="301" r:id="rId20"/>
  </p:sldIdLst>
  <p:sldSz cx="12192000" cy="6858000"/>
  <p:notesSz cx="6858000" cy="9144000"/>
  <p:defaultTex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3A2F"/>
    <a:srgbClr val="474134"/>
    <a:srgbClr val="554D3D"/>
    <a:srgbClr val="595515"/>
    <a:srgbClr val="5A532C"/>
    <a:srgbClr val="5B542C"/>
    <a:srgbClr val="59522B"/>
    <a:srgbClr val="5D562D"/>
    <a:srgbClr val="655D31"/>
    <a:srgbClr val="6B6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B44B49-0445-E5C2-A428-5D10160F8B81}" v="139" dt="2022-12-08T12:33:33.874"/>
    <p1510:client id="{524F9618-4B5C-EF39-9CFC-B2FC58838B9D}" v="51" dt="2022-12-08T17:08:11.089"/>
    <p1510:client id="{6B1E8685-E161-B5E3-241F-B163135DB72A}" v="134" dt="2022-12-08T15:14:11.100"/>
    <p1510:client id="{8B6305BF-C4D0-4EF1-98AF-903BB844C586}" v="85" vWet="87" dt="2022-12-08T12:42:02.208"/>
    <p1510:client id="{C2F35EF2-936F-CDBF-2046-A09C556C5FAC}" v="225" dt="2022-12-08T13:16:04.994"/>
  </p1510:revLst>
</p1510:revInfo>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1013" y="72"/>
      </p:cViewPr>
      <p:guideLst>
        <p:guide orient="horz" pos="2184"/>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53FCFC70-A59A-436E-B5FF-ACFE56745B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MO" sz="1200"/>
            </a:lvl1pPr>
          </a:lstStyle>
          <a:p>
            <a:pPr rtl="0"/>
            <a:endParaRPr lang="ru-RU"/>
          </a:p>
        </p:txBody>
      </p:sp>
      <p:sp>
        <p:nvSpPr>
          <p:cNvPr id="3" name="Дата 2">
            <a:extLst>
              <a:ext uri="{FF2B5EF4-FFF2-40B4-BE49-F238E27FC236}">
                <a16:creationId xmlns:a16="http://schemas.microsoft.com/office/drawing/2014/main" id="{3F64115D-CE3E-4E24-8B01-89E99FA55CC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ru-MO" sz="1200"/>
            </a:lvl1pPr>
          </a:lstStyle>
          <a:p>
            <a:pPr rtl="0"/>
            <a:fld id="{3A57F5B3-4CE9-48CA-B22E-821CD934DBA2}" type="datetime1">
              <a:rPr lang="ru-RU" smtClean="0"/>
              <a:t>09.12.2022</a:t>
            </a:fld>
            <a:endParaRPr lang="ru-RU"/>
          </a:p>
        </p:txBody>
      </p:sp>
      <p:sp>
        <p:nvSpPr>
          <p:cNvPr id="4" name="Нижний колонтитул 3">
            <a:extLst>
              <a:ext uri="{FF2B5EF4-FFF2-40B4-BE49-F238E27FC236}">
                <a16:creationId xmlns:a16="http://schemas.microsoft.com/office/drawing/2014/main" id="{7B8008DC-4974-4910-8C2F-F08C99A577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ru-MO" sz="1200"/>
            </a:lvl1pPr>
          </a:lstStyle>
          <a:p>
            <a:pPr rtl="0"/>
            <a:endParaRPr lang="ru-RU"/>
          </a:p>
        </p:txBody>
      </p:sp>
      <p:sp>
        <p:nvSpPr>
          <p:cNvPr id="5" name="Номер слайда 4">
            <a:extLst>
              <a:ext uri="{FF2B5EF4-FFF2-40B4-BE49-F238E27FC236}">
                <a16:creationId xmlns:a16="http://schemas.microsoft.com/office/drawing/2014/main" id="{8BD3AA9C-7324-4A0F-BA80-C41F39C6FD2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ru-MO" sz="1200"/>
            </a:lvl1pPr>
          </a:lstStyle>
          <a:p>
            <a:pPr rtl="0"/>
            <a:fld id="{3D94777C-A8D2-4F46-A66E-A1890EBDE03D}" type="slidenum">
              <a:rPr lang="ru-RU" smtClean="0"/>
              <a:t>‹#›</a:t>
            </a:fld>
            <a:endParaRPr lang="ru-RU"/>
          </a:p>
        </p:txBody>
      </p:sp>
    </p:spTree>
    <p:extLst>
      <p:ext uri="{BB962C8B-B14F-4D97-AF65-F5344CB8AC3E}">
        <p14:creationId xmlns:p14="http://schemas.microsoft.com/office/powerpoint/2010/main" val="22741606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MO" sz="1200"/>
            </a:lvl1pPr>
          </a:lstStyle>
          <a:p>
            <a:pPr rtl="0"/>
            <a:endParaRPr lang="ru-RU" noProof="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ru-MO" sz="1200"/>
            </a:lvl1pPr>
          </a:lstStyle>
          <a:p>
            <a:fld id="{4D194EF4-8F66-4BCF-BFB6-06FF4175F51D}" type="datetime1">
              <a:rPr lang="ru-RU" smtClean="0"/>
              <a:pPr/>
              <a:t>09.12.2022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ru-MO"/>
            </a:defPPr>
          </a:lstStyle>
          <a:p>
            <a:pPr rtl="0"/>
            <a:endParaRPr lang="ru-RU" noProof="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ru-MO"/>
            </a:def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ru-MO" sz="1200"/>
            </a:lvl1pPr>
          </a:lstStyle>
          <a:p>
            <a:pPr rtl="0"/>
            <a:endParaRPr lang="ru-RU" noProof="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ru-MO" sz="1200"/>
            </a:lvl1pPr>
          </a:lstStyle>
          <a:p>
            <a:pPr rtl="0"/>
            <a:fld id="{E22815FE-BC4D-474E-9AA3-6983BC3D8777}" type="slidenum">
              <a:rPr lang="ru-RU" noProof="0" smtClean="0"/>
              <a:t>‹#›</a:t>
            </a:fld>
            <a:endParaRPr lang="ru-RU" noProof="0"/>
          </a:p>
        </p:txBody>
      </p:sp>
    </p:spTree>
    <p:extLst>
      <p:ext uri="{BB962C8B-B14F-4D97-AF65-F5344CB8AC3E}">
        <p14:creationId xmlns:p14="http://schemas.microsoft.com/office/powerpoint/2010/main" val="36135596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ru-MO" sz="1200" kern="1200">
        <a:solidFill>
          <a:schemeClr val="tx1"/>
        </a:solidFill>
        <a:latin typeface="+mn-lt"/>
        <a:ea typeface="+mn-ea"/>
        <a:cs typeface="+mn-cs"/>
      </a:defRPr>
    </a:lvl1pPr>
    <a:lvl2pPr marL="457200" algn="l" defTabSz="914400" rtl="0" eaLnBrk="1" latinLnBrk="0" hangingPunct="1">
      <a:defRPr lang="ru-MO" sz="1200" kern="1200">
        <a:solidFill>
          <a:schemeClr val="tx1"/>
        </a:solidFill>
        <a:latin typeface="+mn-lt"/>
        <a:ea typeface="+mn-ea"/>
        <a:cs typeface="+mn-cs"/>
      </a:defRPr>
    </a:lvl2pPr>
    <a:lvl3pPr marL="914400" algn="l" defTabSz="914400" rtl="0" eaLnBrk="1" latinLnBrk="0" hangingPunct="1">
      <a:defRPr lang="ru-MO" sz="1200" kern="1200">
        <a:solidFill>
          <a:schemeClr val="tx1"/>
        </a:solidFill>
        <a:latin typeface="+mn-lt"/>
        <a:ea typeface="+mn-ea"/>
        <a:cs typeface="+mn-cs"/>
      </a:defRPr>
    </a:lvl3pPr>
    <a:lvl4pPr marL="1371600" algn="l" defTabSz="914400" rtl="0" eaLnBrk="1" latinLnBrk="0" hangingPunct="1">
      <a:defRPr lang="ru-MO" sz="1200" kern="1200">
        <a:solidFill>
          <a:schemeClr val="tx1"/>
        </a:solidFill>
        <a:latin typeface="+mn-lt"/>
        <a:ea typeface="+mn-ea"/>
        <a:cs typeface="+mn-cs"/>
      </a:defRPr>
    </a:lvl4pPr>
    <a:lvl5pPr marL="1828800" algn="l" defTabSz="914400" rtl="0" eaLnBrk="1" latinLnBrk="0" hangingPunct="1">
      <a:defRPr lang="ru-MO" sz="1200" kern="1200">
        <a:solidFill>
          <a:schemeClr val="tx1"/>
        </a:solidFill>
        <a:latin typeface="+mn-lt"/>
        <a:ea typeface="+mn-ea"/>
        <a:cs typeface="+mn-cs"/>
      </a:defRPr>
    </a:lvl5pPr>
    <a:lvl6pPr marL="2286000" algn="l" defTabSz="914400" rtl="0" eaLnBrk="1" latinLnBrk="0" hangingPunct="1">
      <a:defRPr lang="ru-MO" sz="1200" kern="1200">
        <a:solidFill>
          <a:schemeClr val="tx1"/>
        </a:solidFill>
        <a:latin typeface="+mn-lt"/>
        <a:ea typeface="+mn-ea"/>
        <a:cs typeface="+mn-cs"/>
      </a:defRPr>
    </a:lvl6pPr>
    <a:lvl7pPr marL="2743200" algn="l" defTabSz="914400" rtl="0" eaLnBrk="1" latinLnBrk="0" hangingPunct="1">
      <a:defRPr lang="ru-MO" sz="1200" kern="1200">
        <a:solidFill>
          <a:schemeClr val="tx1"/>
        </a:solidFill>
        <a:latin typeface="+mn-lt"/>
        <a:ea typeface="+mn-ea"/>
        <a:cs typeface="+mn-cs"/>
      </a:defRPr>
    </a:lvl7pPr>
    <a:lvl8pPr marL="3200400" algn="l" defTabSz="914400" rtl="0" eaLnBrk="1" latinLnBrk="0" hangingPunct="1">
      <a:defRPr lang="ru-MO" sz="1200" kern="1200">
        <a:solidFill>
          <a:schemeClr val="tx1"/>
        </a:solidFill>
        <a:latin typeface="+mn-lt"/>
        <a:ea typeface="+mn-ea"/>
        <a:cs typeface="+mn-cs"/>
      </a:defRPr>
    </a:lvl8pPr>
    <a:lvl9pPr marL="3657600" algn="l" defTabSz="914400" rtl="0" eaLnBrk="1" latinLnBrk="0" hangingPunct="1">
      <a:defRPr lang="ru-MO"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1</a:t>
            </a:fld>
            <a:endParaRPr lang="ru-RU"/>
          </a:p>
        </p:txBody>
      </p:sp>
    </p:spTree>
    <p:extLst>
      <p:ext uri="{BB962C8B-B14F-4D97-AF65-F5344CB8AC3E}">
        <p14:creationId xmlns:p14="http://schemas.microsoft.com/office/powerpoint/2010/main" val="2726789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22815FE-BC4D-474E-9AA3-6983BC3D8777}" type="slidenum">
              <a:rPr lang="ru-RU" noProof="0" smtClean="0"/>
              <a:t>10</a:t>
            </a:fld>
            <a:endParaRPr lang="ru-RU" noProof="0"/>
          </a:p>
        </p:txBody>
      </p:sp>
    </p:spTree>
    <p:extLst>
      <p:ext uri="{BB962C8B-B14F-4D97-AF65-F5344CB8AC3E}">
        <p14:creationId xmlns:p14="http://schemas.microsoft.com/office/powerpoint/2010/main" val="3405001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22815FE-BC4D-474E-9AA3-6983BC3D8777}" type="slidenum">
              <a:rPr lang="ru-RU" noProof="0" smtClean="0"/>
              <a:t>11</a:t>
            </a:fld>
            <a:endParaRPr lang="ru-RU" noProof="0"/>
          </a:p>
        </p:txBody>
      </p:sp>
    </p:spTree>
    <p:extLst>
      <p:ext uri="{BB962C8B-B14F-4D97-AF65-F5344CB8AC3E}">
        <p14:creationId xmlns:p14="http://schemas.microsoft.com/office/powerpoint/2010/main" val="759228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12</a:t>
            </a:fld>
            <a:endParaRPr lang="ru-RU"/>
          </a:p>
        </p:txBody>
      </p:sp>
    </p:spTree>
    <p:extLst>
      <p:ext uri="{BB962C8B-B14F-4D97-AF65-F5344CB8AC3E}">
        <p14:creationId xmlns:p14="http://schemas.microsoft.com/office/powerpoint/2010/main" val="400616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13</a:t>
            </a:fld>
            <a:endParaRPr lang="ru-RU"/>
          </a:p>
        </p:txBody>
      </p:sp>
    </p:spTree>
    <p:extLst>
      <p:ext uri="{BB962C8B-B14F-4D97-AF65-F5344CB8AC3E}">
        <p14:creationId xmlns:p14="http://schemas.microsoft.com/office/powerpoint/2010/main" val="798578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22815FE-BC4D-474E-9AA3-6983BC3D8777}" type="slidenum">
              <a:rPr lang="ru-RU" smtClean="0"/>
              <a:t>14</a:t>
            </a:fld>
            <a:endParaRPr lang="ru-RU"/>
          </a:p>
        </p:txBody>
      </p:sp>
    </p:spTree>
    <p:extLst>
      <p:ext uri="{BB962C8B-B14F-4D97-AF65-F5344CB8AC3E}">
        <p14:creationId xmlns:p14="http://schemas.microsoft.com/office/powerpoint/2010/main" val="1621617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15</a:t>
            </a:fld>
            <a:endParaRPr lang="ru-RU"/>
          </a:p>
        </p:txBody>
      </p:sp>
    </p:spTree>
    <p:extLst>
      <p:ext uri="{BB962C8B-B14F-4D97-AF65-F5344CB8AC3E}">
        <p14:creationId xmlns:p14="http://schemas.microsoft.com/office/powerpoint/2010/main" val="3550278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16</a:t>
            </a:fld>
            <a:endParaRPr lang="ru-RU"/>
          </a:p>
        </p:txBody>
      </p:sp>
    </p:spTree>
    <p:extLst>
      <p:ext uri="{BB962C8B-B14F-4D97-AF65-F5344CB8AC3E}">
        <p14:creationId xmlns:p14="http://schemas.microsoft.com/office/powerpoint/2010/main" val="3912616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2</a:t>
            </a:fld>
            <a:endParaRPr lang="ru-RU"/>
          </a:p>
        </p:txBody>
      </p:sp>
    </p:spTree>
    <p:extLst>
      <p:ext uri="{BB962C8B-B14F-4D97-AF65-F5344CB8AC3E}">
        <p14:creationId xmlns:p14="http://schemas.microsoft.com/office/powerpoint/2010/main" val="2104765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3</a:t>
            </a:fld>
            <a:endParaRPr lang="ru-RU"/>
          </a:p>
        </p:txBody>
      </p:sp>
    </p:spTree>
    <p:extLst>
      <p:ext uri="{BB962C8B-B14F-4D97-AF65-F5344CB8AC3E}">
        <p14:creationId xmlns:p14="http://schemas.microsoft.com/office/powerpoint/2010/main" val="61437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4</a:t>
            </a:fld>
            <a:endParaRPr lang="ru-RU"/>
          </a:p>
        </p:txBody>
      </p:sp>
    </p:spTree>
    <p:extLst>
      <p:ext uri="{BB962C8B-B14F-4D97-AF65-F5344CB8AC3E}">
        <p14:creationId xmlns:p14="http://schemas.microsoft.com/office/powerpoint/2010/main" val="864518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5</a:t>
            </a:fld>
            <a:endParaRPr lang="ru-RU"/>
          </a:p>
        </p:txBody>
      </p:sp>
    </p:spTree>
    <p:extLst>
      <p:ext uri="{BB962C8B-B14F-4D97-AF65-F5344CB8AC3E}">
        <p14:creationId xmlns:p14="http://schemas.microsoft.com/office/powerpoint/2010/main" val="2471378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6</a:t>
            </a:fld>
            <a:endParaRPr lang="ru-RU"/>
          </a:p>
        </p:txBody>
      </p:sp>
    </p:spTree>
    <p:extLst>
      <p:ext uri="{BB962C8B-B14F-4D97-AF65-F5344CB8AC3E}">
        <p14:creationId xmlns:p14="http://schemas.microsoft.com/office/powerpoint/2010/main" val="1610440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7</a:t>
            </a:fld>
            <a:endParaRPr lang="ru-RU"/>
          </a:p>
        </p:txBody>
      </p:sp>
    </p:spTree>
    <p:extLst>
      <p:ext uri="{BB962C8B-B14F-4D97-AF65-F5344CB8AC3E}">
        <p14:creationId xmlns:p14="http://schemas.microsoft.com/office/powerpoint/2010/main" val="938788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pPr rtl="0"/>
            <a:fld id="{E22815FE-BC4D-474E-9AA3-6983BC3D8777}" type="slidenum">
              <a:rPr lang="ru-RU" smtClean="0"/>
              <a:t>8</a:t>
            </a:fld>
            <a:endParaRPr lang="ru-RU"/>
          </a:p>
        </p:txBody>
      </p:sp>
    </p:spTree>
    <p:extLst>
      <p:ext uri="{BB962C8B-B14F-4D97-AF65-F5344CB8AC3E}">
        <p14:creationId xmlns:p14="http://schemas.microsoft.com/office/powerpoint/2010/main" val="3812441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pPr rtl="0"/>
            <a:fld id="{E22815FE-BC4D-474E-9AA3-6983BC3D8777}" type="slidenum">
              <a:rPr lang="ru-RU" noProof="0" smtClean="0"/>
              <a:t>9</a:t>
            </a:fld>
            <a:endParaRPr lang="ru-RU" noProof="0"/>
          </a:p>
        </p:txBody>
      </p:sp>
    </p:spTree>
    <p:extLst>
      <p:ext uri="{BB962C8B-B14F-4D97-AF65-F5344CB8AC3E}">
        <p14:creationId xmlns:p14="http://schemas.microsoft.com/office/powerpoint/2010/main" val="2381256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bg>
      <p:bgPr>
        <a:solidFill>
          <a:schemeClr val="accent2"/>
        </a:solidFill>
        <a:effectLst/>
      </p:bgPr>
    </p:bg>
    <p:spTree>
      <p:nvGrpSpPr>
        <p:cNvPr id="1" name=""/>
        <p:cNvGrpSpPr/>
        <p:nvPr/>
      </p:nvGrpSpPr>
      <p:grpSpPr>
        <a:xfrm>
          <a:off x="0" y="0"/>
          <a:ext cx="0" cy="0"/>
          <a:chOff x="0" y="0"/>
          <a:chExt cx="0" cy="0"/>
        </a:xfrm>
      </p:grpSpPr>
      <p:sp>
        <p:nvSpPr>
          <p:cNvPr id="20" name="Рисунок 19">
            <a:extLst>
              <a:ext uri="{FF2B5EF4-FFF2-40B4-BE49-F238E27FC236}">
                <a16:creationId xmlns:a16="http://schemas.microsoft.com/office/drawing/2014/main" id="{0177DF1D-D731-86FC-22F9-00221AD8C227}"/>
              </a:ext>
            </a:extLst>
          </p:cNvPr>
          <p:cNvSpPr>
            <a:spLocks noGrp="1"/>
          </p:cNvSpPr>
          <p:nvPr>
            <p:ph type="pic" sz="quarter" idx="10"/>
          </p:nvPr>
        </p:nvSpPr>
        <p:spPr>
          <a:xfrm>
            <a:off x="1289143" y="440217"/>
            <a:ext cx="9613711" cy="2327086"/>
          </a:xfrm>
          <a:ln w="15875">
            <a:solidFill>
              <a:schemeClr val="accent1"/>
            </a:solidFill>
          </a:ln>
        </p:spPr>
        <p:txBody>
          <a:bodyPr rtlCol="0" anchor="ctr">
            <a:noAutofit/>
          </a:bodyPr>
          <a:lstStyle>
            <a:lvl1pPr marL="0" indent="0" algn="ctr">
              <a:buNone/>
              <a:defRPr lang="ru-MO">
                <a:solidFill>
                  <a:schemeClr val="accent1"/>
                </a:solidFill>
              </a:defRPr>
            </a:lvl1pPr>
          </a:lstStyle>
          <a:p>
            <a:pPr rtl="0"/>
            <a:r>
              <a:rPr lang="ru-RU" noProof="0"/>
              <a:t>Вставка рисунка</a:t>
            </a:r>
          </a:p>
        </p:txBody>
      </p:sp>
      <p:sp>
        <p:nvSpPr>
          <p:cNvPr id="2" name="Заголовок 1">
            <a:extLst>
              <a:ext uri="{FF2B5EF4-FFF2-40B4-BE49-F238E27FC236}">
                <a16:creationId xmlns:a16="http://schemas.microsoft.com/office/drawing/2014/main" id="{C7A4FE67-D925-EFE3-2BA5-C28DA7C030D8}"/>
              </a:ext>
            </a:extLst>
          </p:cNvPr>
          <p:cNvSpPr>
            <a:spLocks noGrp="1"/>
          </p:cNvSpPr>
          <p:nvPr>
            <p:ph type="ctrTitle"/>
          </p:nvPr>
        </p:nvSpPr>
        <p:spPr>
          <a:xfrm>
            <a:off x="1143000" y="3236976"/>
            <a:ext cx="6867144" cy="2386584"/>
          </a:xfrm>
        </p:spPr>
        <p:txBody>
          <a:bodyPr rtlCol="0" anchor="b">
            <a:noAutofit/>
          </a:bodyPr>
          <a:lstStyle>
            <a:lvl1pPr algn="l">
              <a:defRPr lang="ru-MO" sz="6600">
                <a:solidFill>
                  <a:schemeClr val="accent1"/>
                </a:solidFill>
              </a:defRPr>
            </a:lvl1pPr>
          </a:lstStyle>
          <a:p>
            <a:pPr rtl="0"/>
            <a:r>
              <a:rPr lang="ru-RU" noProof="0"/>
              <a:t>Образец заголовка</a:t>
            </a:r>
          </a:p>
        </p:txBody>
      </p:sp>
      <p:sp>
        <p:nvSpPr>
          <p:cNvPr id="3" name="Подзаголовок 2">
            <a:extLst>
              <a:ext uri="{FF2B5EF4-FFF2-40B4-BE49-F238E27FC236}">
                <a16:creationId xmlns:a16="http://schemas.microsoft.com/office/drawing/2014/main" id="{33D58524-513B-3FD2-4ED0-CB0CA3A3DF58}"/>
              </a:ext>
            </a:extLst>
          </p:cNvPr>
          <p:cNvSpPr>
            <a:spLocks noGrp="1"/>
          </p:cNvSpPr>
          <p:nvPr>
            <p:ph type="subTitle" idx="1"/>
          </p:nvPr>
        </p:nvSpPr>
        <p:spPr>
          <a:xfrm>
            <a:off x="6327648" y="5971032"/>
            <a:ext cx="3776472" cy="530352"/>
          </a:xfrm>
        </p:spPr>
        <p:txBody>
          <a:bodyPr rtlCol="0">
            <a:noAutofit/>
          </a:bodyPr>
          <a:lstStyle>
            <a:lvl1pPr marL="0" indent="0" algn="ctr">
              <a:buNone/>
              <a:defRPr lang="ru-MO" sz="2000">
                <a:solidFill>
                  <a:schemeClr val="accent1"/>
                </a:solidFill>
                <a:latin typeface="Gill Sans Nova Light" panose="020B0302020104020203" pitchFamily="34" charset="0"/>
              </a:defRPr>
            </a:lvl1pPr>
            <a:lvl2pPr marL="457200" indent="0" algn="ctr">
              <a:buNone/>
              <a:defRPr lang="ru-MO" sz="2000"/>
            </a:lvl2pPr>
            <a:lvl3pPr marL="914400" indent="0" algn="ctr">
              <a:buNone/>
              <a:defRPr lang="ru-MO" sz="1800"/>
            </a:lvl3pPr>
            <a:lvl4pPr marL="1371600" indent="0" algn="ctr">
              <a:buNone/>
              <a:defRPr lang="ru-MO" sz="1600"/>
            </a:lvl4pPr>
            <a:lvl5pPr marL="1828800" indent="0" algn="ctr">
              <a:buNone/>
              <a:defRPr lang="ru-MO" sz="1600"/>
            </a:lvl5pPr>
            <a:lvl6pPr marL="2286000" indent="0" algn="ctr">
              <a:buNone/>
              <a:defRPr lang="ru-MO" sz="1600"/>
            </a:lvl6pPr>
            <a:lvl7pPr marL="2743200" indent="0" algn="ctr">
              <a:buNone/>
              <a:defRPr lang="ru-MO" sz="1600"/>
            </a:lvl7pPr>
            <a:lvl8pPr marL="3200400" indent="0" algn="ctr">
              <a:buNone/>
              <a:defRPr lang="ru-MO" sz="1600"/>
            </a:lvl8pPr>
            <a:lvl9pPr marL="3657600" indent="0" algn="ctr">
              <a:buNone/>
              <a:defRPr lang="ru-MO" sz="1600"/>
            </a:lvl9pPr>
          </a:lstStyle>
          <a:p>
            <a:pPr rtl="0"/>
            <a:r>
              <a:rPr lang="ru-RU" noProof="0"/>
              <a:t>Образец подзаголовка</a:t>
            </a:r>
          </a:p>
        </p:txBody>
      </p:sp>
      <p:cxnSp>
        <p:nvCxnSpPr>
          <p:cNvPr id="8" name="Прямая соединительная линия 7">
            <a:extLst>
              <a:ext uri="{FF2B5EF4-FFF2-40B4-BE49-F238E27FC236}">
                <a16:creationId xmlns:a16="http://schemas.microsoft.com/office/drawing/2014/main" id="{AAA2A54F-058C-EF24-C892-91614AF2D7E8}"/>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1A313A15-57C2-5BD9-DE2B-442792010C5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09D750DB-651A-3C95-E822-712897C2D5A4}"/>
              </a:ext>
            </a:extLst>
          </p:cNvPr>
          <p:cNvCxnSpPr>
            <a:cxnSpLocks/>
          </p:cNvCxnSpPr>
          <p:nvPr userDrawn="1"/>
        </p:nvCxnSpPr>
        <p:spPr>
          <a:xfrm>
            <a:off x="398366" y="3226467"/>
            <a:ext cx="11395267" cy="443"/>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6136281F-EE75-A92A-B85E-00B02B5C0B67}"/>
              </a:ext>
            </a:extLst>
          </p:cNvPr>
          <p:cNvCxnSpPr>
            <a:cxnSpLocks/>
          </p:cNvCxnSpPr>
          <p:nvPr userDrawn="1"/>
        </p:nvCxnSpPr>
        <p:spPr>
          <a:xfrm>
            <a:off x="-11430" y="6165891"/>
            <a:ext cx="63397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F5B98AA9-64E2-C5F9-3E90-D02F312EDC52}"/>
              </a:ext>
            </a:extLst>
          </p:cNvPr>
          <p:cNvCxnSpPr>
            <a:cxnSpLocks/>
          </p:cNvCxnSpPr>
          <p:nvPr userDrawn="1"/>
        </p:nvCxnSpPr>
        <p:spPr>
          <a:xfrm>
            <a:off x="10103564" y="6165891"/>
            <a:ext cx="2088436"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44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Временная шкала">
    <p:bg>
      <p:bgPr>
        <a:solidFill>
          <a:schemeClr val="tx2"/>
        </a:solidFill>
        <a:effectLst/>
      </p:bgPr>
    </p:bg>
    <p:spTree>
      <p:nvGrpSpPr>
        <p:cNvPr id="1" name=""/>
        <p:cNvGrpSpPr/>
        <p:nvPr/>
      </p:nvGrpSpPr>
      <p:grpSpPr>
        <a:xfrm>
          <a:off x="0" y="0"/>
          <a:ext cx="0" cy="0"/>
          <a:chOff x="0" y="0"/>
          <a:chExt cx="0" cy="0"/>
        </a:xfrm>
      </p:grpSpPr>
      <p:cxnSp>
        <p:nvCxnSpPr>
          <p:cNvPr id="7" name="Прямая соединительная линия 6">
            <a:extLst>
              <a:ext uri="{FF2B5EF4-FFF2-40B4-BE49-F238E27FC236}">
                <a16:creationId xmlns:a16="http://schemas.microsoft.com/office/drawing/2014/main" id="{2FEDE488-304D-8F7B-7181-CB5794855926}"/>
              </a:ext>
            </a:extLst>
          </p:cNvPr>
          <p:cNvCxnSpPr>
            <a:cxnSpLocks/>
          </p:cNvCxnSpPr>
          <p:nvPr userDrawn="1"/>
        </p:nvCxnSpPr>
        <p:spPr>
          <a:xfrm>
            <a:off x="1565155" y="1983947"/>
            <a:ext cx="106268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95A0BD26-4C3C-C934-E3C5-C4ABD369E612}"/>
              </a:ext>
            </a:extLst>
          </p:cNvPr>
          <p:cNvSpPr>
            <a:spLocks noGrp="1"/>
          </p:cNvSpPr>
          <p:nvPr>
            <p:ph type="title"/>
          </p:nvPr>
        </p:nvSpPr>
        <p:spPr>
          <a:xfrm>
            <a:off x="640080" y="73152"/>
            <a:ext cx="3227832" cy="969264"/>
          </a:xfrm>
        </p:spPr>
        <p:txBody>
          <a:bodyPr rtlCol="0"/>
          <a:lstStyle>
            <a:lvl1pPr>
              <a:defRPr lang="ru-MO">
                <a:solidFill>
                  <a:schemeClr val="accent1"/>
                </a:solidFill>
              </a:defRPr>
            </a:lvl1pPr>
          </a:lstStyle>
          <a:p>
            <a:pPr rtl="0"/>
            <a:r>
              <a:rPr lang="ru-RU" noProof="0"/>
              <a:t>Образец заголовка</a:t>
            </a:r>
          </a:p>
        </p:txBody>
      </p:sp>
      <p:sp>
        <p:nvSpPr>
          <p:cNvPr id="32" name="Рисунок 31">
            <a:extLst>
              <a:ext uri="{FF2B5EF4-FFF2-40B4-BE49-F238E27FC236}">
                <a16:creationId xmlns:a16="http://schemas.microsoft.com/office/drawing/2014/main" id="{87F13219-232C-C38C-7D86-D48FAC7D8270}"/>
              </a:ext>
            </a:extLst>
          </p:cNvPr>
          <p:cNvSpPr>
            <a:spLocks noGrp="1"/>
          </p:cNvSpPr>
          <p:nvPr>
            <p:ph type="pic" sz="quarter" idx="22"/>
          </p:nvPr>
        </p:nvSpPr>
        <p:spPr>
          <a:xfrm>
            <a:off x="59436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ru-MO" sz="1200"/>
            </a:lvl1pPr>
          </a:lstStyle>
          <a:p>
            <a:pPr rtl="0"/>
            <a:r>
              <a:rPr lang="ru-RU" noProof="0"/>
              <a:t>Вставка рисунка</a:t>
            </a:r>
          </a:p>
        </p:txBody>
      </p:sp>
      <p:sp>
        <p:nvSpPr>
          <p:cNvPr id="19" name="Текст 2">
            <a:extLst>
              <a:ext uri="{FF2B5EF4-FFF2-40B4-BE49-F238E27FC236}">
                <a16:creationId xmlns:a16="http://schemas.microsoft.com/office/drawing/2014/main" id="{CB1722C2-4C66-F8BA-B3DD-6199116EFB25}"/>
              </a:ext>
            </a:extLst>
          </p:cNvPr>
          <p:cNvSpPr>
            <a:spLocks noGrp="1"/>
          </p:cNvSpPr>
          <p:nvPr>
            <p:ph type="body" idx="1" hasCustomPrompt="1"/>
          </p:nvPr>
        </p:nvSpPr>
        <p:spPr>
          <a:xfrm>
            <a:off x="512064" y="2743200"/>
            <a:ext cx="1389888" cy="466344"/>
          </a:xfrm>
        </p:spPr>
        <p:txBody>
          <a:bodyPr rtlCol="0" anchor="ctr"/>
          <a:lstStyle>
            <a:lvl1pPr marL="0" indent="0">
              <a:lnSpc>
                <a:spcPct val="100000"/>
              </a:lnSpc>
              <a:spcBef>
                <a:spcPts val="0"/>
              </a:spcBef>
              <a:buNone/>
              <a:defRPr lang="ru-MO" sz="2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4" name="Текст 2">
            <a:extLst>
              <a:ext uri="{FF2B5EF4-FFF2-40B4-BE49-F238E27FC236}">
                <a16:creationId xmlns:a16="http://schemas.microsoft.com/office/drawing/2014/main" id="{68F906E4-47B1-BEE5-E30F-146C6869BF2D}"/>
              </a:ext>
            </a:extLst>
          </p:cNvPr>
          <p:cNvSpPr>
            <a:spLocks noGrp="1"/>
          </p:cNvSpPr>
          <p:nvPr>
            <p:ph type="body" idx="17" hasCustomPrompt="1"/>
          </p:nvPr>
        </p:nvSpPr>
        <p:spPr>
          <a:xfrm>
            <a:off x="512064" y="3218688"/>
            <a:ext cx="1801368" cy="1481328"/>
          </a:xfrm>
        </p:spPr>
        <p:txBody>
          <a:bodyPr rtlCol="0" anchor="t"/>
          <a:lstStyle>
            <a:lvl1pPr marL="0" indent="0">
              <a:lnSpc>
                <a:spcPct val="100000"/>
              </a:lnSpc>
              <a:spcBef>
                <a:spcPts val="0"/>
              </a:spcBef>
              <a:buNone/>
              <a:defRPr lang="ru-MO" sz="18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3" name="Рисунок 31">
            <a:extLst>
              <a:ext uri="{FF2B5EF4-FFF2-40B4-BE49-F238E27FC236}">
                <a16:creationId xmlns:a16="http://schemas.microsoft.com/office/drawing/2014/main" id="{F8C639A8-0897-2015-9829-94E98335DF21}"/>
              </a:ext>
            </a:extLst>
          </p:cNvPr>
          <p:cNvSpPr>
            <a:spLocks noGrp="1"/>
          </p:cNvSpPr>
          <p:nvPr>
            <p:ph type="pic" sz="quarter" idx="23"/>
          </p:nvPr>
        </p:nvSpPr>
        <p:spPr>
          <a:xfrm>
            <a:off x="301752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ru-MO" sz="1200"/>
            </a:lvl1pPr>
          </a:lstStyle>
          <a:p>
            <a:pPr rtl="0"/>
            <a:r>
              <a:rPr lang="ru-RU" noProof="0"/>
              <a:t>Вставка рисунка</a:t>
            </a:r>
          </a:p>
        </p:txBody>
      </p:sp>
      <p:sp>
        <p:nvSpPr>
          <p:cNvPr id="21" name="Текст 2">
            <a:extLst>
              <a:ext uri="{FF2B5EF4-FFF2-40B4-BE49-F238E27FC236}">
                <a16:creationId xmlns:a16="http://schemas.microsoft.com/office/drawing/2014/main" id="{EEF857FA-9C5E-BED3-1ABB-A734EE39340B}"/>
              </a:ext>
            </a:extLst>
          </p:cNvPr>
          <p:cNvSpPr>
            <a:spLocks noGrp="1"/>
          </p:cNvSpPr>
          <p:nvPr>
            <p:ph type="body" idx="14" hasCustomPrompt="1"/>
          </p:nvPr>
        </p:nvSpPr>
        <p:spPr>
          <a:xfrm>
            <a:off x="2916936" y="2743200"/>
            <a:ext cx="1389888" cy="466344"/>
          </a:xfrm>
        </p:spPr>
        <p:txBody>
          <a:bodyPr rtlCol="0" anchor="ctr"/>
          <a:lstStyle>
            <a:lvl1pPr marL="0" indent="0">
              <a:lnSpc>
                <a:spcPct val="100000"/>
              </a:lnSpc>
              <a:spcBef>
                <a:spcPts val="0"/>
              </a:spcBef>
              <a:buNone/>
              <a:defRPr lang="ru-MO" sz="2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6" name="Текст 2">
            <a:extLst>
              <a:ext uri="{FF2B5EF4-FFF2-40B4-BE49-F238E27FC236}">
                <a16:creationId xmlns:a16="http://schemas.microsoft.com/office/drawing/2014/main" id="{5C6EFDC5-2080-3126-AB93-FB89817B2C28}"/>
              </a:ext>
            </a:extLst>
          </p:cNvPr>
          <p:cNvSpPr>
            <a:spLocks noGrp="1"/>
          </p:cNvSpPr>
          <p:nvPr>
            <p:ph type="body" idx="19" hasCustomPrompt="1"/>
          </p:nvPr>
        </p:nvSpPr>
        <p:spPr>
          <a:xfrm>
            <a:off x="2916936" y="3218688"/>
            <a:ext cx="1801368" cy="1481328"/>
          </a:xfrm>
        </p:spPr>
        <p:txBody>
          <a:bodyPr rtlCol="0" anchor="t"/>
          <a:lstStyle>
            <a:lvl1pPr marL="0" indent="0">
              <a:lnSpc>
                <a:spcPct val="100000"/>
              </a:lnSpc>
              <a:spcBef>
                <a:spcPts val="0"/>
              </a:spcBef>
              <a:buNone/>
              <a:defRPr lang="ru-MO" sz="18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4" name="Рисунок 31">
            <a:extLst>
              <a:ext uri="{FF2B5EF4-FFF2-40B4-BE49-F238E27FC236}">
                <a16:creationId xmlns:a16="http://schemas.microsoft.com/office/drawing/2014/main" id="{6CBA6ABC-D5D1-9758-59EA-8DE549CC612D}"/>
              </a:ext>
            </a:extLst>
          </p:cNvPr>
          <p:cNvSpPr>
            <a:spLocks noGrp="1"/>
          </p:cNvSpPr>
          <p:nvPr>
            <p:ph type="pic" sz="quarter" idx="24"/>
          </p:nvPr>
        </p:nvSpPr>
        <p:spPr>
          <a:xfrm>
            <a:off x="5440680"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ru-MO" sz="1200"/>
            </a:lvl1pPr>
          </a:lstStyle>
          <a:p>
            <a:pPr rtl="0"/>
            <a:r>
              <a:rPr lang="ru-RU" noProof="0"/>
              <a:t>Вставка рисунка</a:t>
            </a:r>
          </a:p>
        </p:txBody>
      </p:sp>
      <p:sp>
        <p:nvSpPr>
          <p:cNvPr id="22" name="Текст 2">
            <a:extLst>
              <a:ext uri="{FF2B5EF4-FFF2-40B4-BE49-F238E27FC236}">
                <a16:creationId xmlns:a16="http://schemas.microsoft.com/office/drawing/2014/main" id="{F990F14B-1D1F-AA8D-BB23-FA8F7EEF666B}"/>
              </a:ext>
            </a:extLst>
          </p:cNvPr>
          <p:cNvSpPr>
            <a:spLocks noGrp="1"/>
          </p:cNvSpPr>
          <p:nvPr>
            <p:ph type="body" idx="15" hasCustomPrompt="1"/>
          </p:nvPr>
        </p:nvSpPr>
        <p:spPr>
          <a:xfrm>
            <a:off x="5358384" y="2743200"/>
            <a:ext cx="1389888" cy="466344"/>
          </a:xfrm>
        </p:spPr>
        <p:txBody>
          <a:bodyPr rtlCol="0" anchor="ctr"/>
          <a:lstStyle>
            <a:lvl1pPr marL="0" indent="0">
              <a:lnSpc>
                <a:spcPct val="100000"/>
              </a:lnSpc>
              <a:spcBef>
                <a:spcPts val="0"/>
              </a:spcBef>
              <a:buNone/>
              <a:defRPr lang="ru-MO" sz="2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7" name="Текст 2">
            <a:extLst>
              <a:ext uri="{FF2B5EF4-FFF2-40B4-BE49-F238E27FC236}">
                <a16:creationId xmlns:a16="http://schemas.microsoft.com/office/drawing/2014/main" id="{D6CD9CDA-E122-F6EB-30B5-26D7E17771AB}"/>
              </a:ext>
            </a:extLst>
          </p:cNvPr>
          <p:cNvSpPr>
            <a:spLocks noGrp="1"/>
          </p:cNvSpPr>
          <p:nvPr>
            <p:ph type="body" idx="20" hasCustomPrompt="1"/>
          </p:nvPr>
        </p:nvSpPr>
        <p:spPr>
          <a:xfrm>
            <a:off x="5358384" y="3218688"/>
            <a:ext cx="1801368" cy="1481328"/>
          </a:xfrm>
        </p:spPr>
        <p:txBody>
          <a:bodyPr rtlCol="0" anchor="t"/>
          <a:lstStyle>
            <a:lvl1pPr marL="0" indent="0">
              <a:lnSpc>
                <a:spcPct val="100000"/>
              </a:lnSpc>
              <a:spcBef>
                <a:spcPts val="0"/>
              </a:spcBef>
              <a:buNone/>
              <a:defRPr lang="ru-MO" sz="18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5" name="Рисунок 31">
            <a:extLst>
              <a:ext uri="{FF2B5EF4-FFF2-40B4-BE49-F238E27FC236}">
                <a16:creationId xmlns:a16="http://schemas.microsoft.com/office/drawing/2014/main" id="{8AC38C98-F011-6729-EA3D-B9F72D88DBB5}"/>
              </a:ext>
            </a:extLst>
          </p:cNvPr>
          <p:cNvSpPr>
            <a:spLocks noGrp="1"/>
          </p:cNvSpPr>
          <p:nvPr>
            <p:ph type="pic" sz="quarter" idx="25"/>
          </p:nvPr>
        </p:nvSpPr>
        <p:spPr>
          <a:xfrm>
            <a:off x="7744968"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ru-MO" sz="1200"/>
            </a:lvl1pPr>
          </a:lstStyle>
          <a:p>
            <a:pPr rtl="0"/>
            <a:r>
              <a:rPr lang="ru-RU" noProof="0"/>
              <a:t>Вставка рисунка</a:t>
            </a:r>
          </a:p>
        </p:txBody>
      </p:sp>
      <p:sp>
        <p:nvSpPr>
          <p:cNvPr id="23" name="Текст 2">
            <a:extLst>
              <a:ext uri="{FF2B5EF4-FFF2-40B4-BE49-F238E27FC236}">
                <a16:creationId xmlns:a16="http://schemas.microsoft.com/office/drawing/2014/main" id="{01D32DAF-E8E7-6294-0961-BC9CCFB6F413}"/>
              </a:ext>
            </a:extLst>
          </p:cNvPr>
          <p:cNvSpPr>
            <a:spLocks noGrp="1"/>
          </p:cNvSpPr>
          <p:nvPr>
            <p:ph type="body" idx="16" hasCustomPrompt="1"/>
          </p:nvPr>
        </p:nvSpPr>
        <p:spPr>
          <a:xfrm>
            <a:off x="7644384" y="2743200"/>
            <a:ext cx="1389888" cy="466344"/>
          </a:xfrm>
        </p:spPr>
        <p:txBody>
          <a:bodyPr rtlCol="0" anchor="ctr"/>
          <a:lstStyle>
            <a:lvl1pPr marL="0" indent="0">
              <a:lnSpc>
                <a:spcPct val="100000"/>
              </a:lnSpc>
              <a:spcBef>
                <a:spcPts val="0"/>
              </a:spcBef>
              <a:buNone/>
              <a:defRPr lang="ru-MO" sz="2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8" name="Текст 2">
            <a:extLst>
              <a:ext uri="{FF2B5EF4-FFF2-40B4-BE49-F238E27FC236}">
                <a16:creationId xmlns:a16="http://schemas.microsoft.com/office/drawing/2014/main" id="{C9875650-BD0D-32C5-3819-F8C14365B414}"/>
              </a:ext>
            </a:extLst>
          </p:cNvPr>
          <p:cNvSpPr>
            <a:spLocks noGrp="1"/>
          </p:cNvSpPr>
          <p:nvPr>
            <p:ph type="body" idx="21" hasCustomPrompt="1"/>
          </p:nvPr>
        </p:nvSpPr>
        <p:spPr>
          <a:xfrm>
            <a:off x="7644384" y="3218688"/>
            <a:ext cx="1801368" cy="1481328"/>
          </a:xfrm>
        </p:spPr>
        <p:txBody>
          <a:bodyPr rtlCol="0" anchor="t"/>
          <a:lstStyle>
            <a:lvl1pPr marL="0" indent="0">
              <a:lnSpc>
                <a:spcPct val="100000"/>
              </a:lnSpc>
              <a:spcBef>
                <a:spcPts val="0"/>
              </a:spcBef>
              <a:buNone/>
              <a:defRPr lang="ru-MO" sz="18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6" name="Рисунок 31">
            <a:extLst>
              <a:ext uri="{FF2B5EF4-FFF2-40B4-BE49-F238E27FC236}">
                <a16:creationId xmlns:a16="http://schemas.microsoft.com/office/drawing/2014/main" id="{40E68EB8-B0D8-E5D4-CE19-45219E4D7038}"/>
              </a:ext>
            </a:extLst>
          </p:cNvPr>
          <p:cNvSpPr>
            <a:spLocks noGrp="1"/>
          </p:cNvSpPr>
          <p:nvPr>
            <p:ph type="pic" sz="quarter" idx="26"/>
          </p:nvPr>
        </p:nvSpPr>
        <p:spPr>
          <a:xfrm>
            <a:off x="10204704" y="1481328"/>
            <a:ext cx="969264" cy="969264"/>
          </a:xfrm>
          <a:solidFill>
            <a:schemeClr val="tx2">
              <a:lumMod val="60000"/>
              <a:lumOff val="40000"/>
            </a:schemeClr>
          </a:solidFill>
          <a:ln w="15875">
            <a:solidFill>
              <a:schemeClr val="accent1"/>
            </a:solidFill>
          </a:ln>
        </p:spPr>
        <p:txBody>
          <a:bodyPr rtlCol="0" anchor="ctr"/>
          <a:lstStyle>
            <a:lvl1pPr marL="0" indent="0" algn="ctr">
              <a:buNone/>
              <a:defRPr lang="ru-MO" sz="1200"/>
            </a:lvl1pPr>
          </a:lstStyle>
          <a:p>
            <a:pPr rtl="0"/>
            <a:r>
              <a:rPr lang="ru-RU" noProof="0"/>
              <a:t>Вставка рисунка</a:t>
            </a:r>
          </a:p>
        </p:txBody>
      </p:sp>
      <p:sp>
        <p:nvSpPr>
          <p:cNvPr id="20" name="Текст 4">
            <a:extLst>
              <a:ext uri="{FF2B5EF4-FFF2-40B4-BE49-F238E27FC236}">
                <a16:creationId xmlns:a16="http://schemas.microsoft.com/office/drawing/2014/main" id="{7D1D0610-E513-F5EA-0393-622F692CA0F2}"/>
              </a:ext>
            </a:extLst>
          </p:cNvPr>
          <p:cNvSpPr>
            <a:spLocks noGrp="1"/>
          </p:cNvSpPr>
          <p:nvPr>
            <p:ph type="body" sz="quarter" idx="3" hasCustomPrompt="1"/>
          </p:nvPr>
        </p:nvSpPr>
        <p:spPr>
          <a:xfrm>
            <a:off x="10113264" y="2743200"/>
            <a:ext cx="1389888" cy="466344"/>
          </a:xfrm>
        </p:spPr>
        <p:txBody>
          <a:bodyPr rtlCol="0" anchor="ctr"/>
          <a:lstStyle>
            <a:lvl1pPr marL="0" indent="0">
              <a:lnSpc>
                <a:spcPct val="100000"/>
              </a:lnSpc>
              <a:spcBef>
                <a:spcPts val="0"/>
              </a:spcBef>
              <a:buNone/>
              <a:defRPr lang="ru-MO" sz="2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5" name="Текст 4">
            <a:extLst>
              <a:ext uri="{FF2B5EF4-FFF2-40B4-BE49-F238E27FC236}">
                <a16:creationId xmlns:a16="http://schemas.microsoft.com/office/drawing/2014/main" id="{3BF37293-4E33-5570-29ED-04EB525DD199}"/>
              </a:ext>
            </a:extLst>
          </p:cNvPr>
          <p:cNvSpPr>
            <a:spLocks noGrp="1"/>
          </p:cNvSpPr>
          <p:nvPr>
            <p:ph type="body" sz="quarter" idx="18" hasCustomPrompt="1"/>
          </p:nvPr>
        </p:nvSpPr>
        <p:spPr>
          <a:xfrm>
            <a:off x="10113264" y="3218688"/>
            <a:ext cx="1801368" cy="1481328"/>
          </a:xfrm>
        </p:spPr>
        <p:txBody>
          <a:bodyPr rtlCol="0" anchor="t"/>
          <a:lstStyle>
            <a:lvl1pPr marL="0" indent="0">
              <a:lnSpc>
                <a:spcPct val="100000"/>
              </a:lnSpc>
              <a:spcBef>
                <a:spcPts val="0"/>
              </a:spcBef>
              <a:buNone/>
              <a:defRPr lang="ru-MO" sz="18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6" name="Номер слайда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ru-MO">
                <a:solidFill>
                  <a:schemeClr val="accent1"/>
                </a:solidFill>
              </a:defRPr>
            </a:lvl1pPr>
          </a:lstStyle>
          <a:p>
            <a:pPr rtl="0"/>
            <a:fld id="{84D792B7-0397-C047-AE12-1A03F7E3DC83}" type="slidenum">
              <a:rPr lang="ru-RU" noProof="0" smtClean="0"/>
              <a:pPr rtl="0"/>
              <a:t>‹#›</a:t>
            </a:fld>
            <a:endParaRPr lang="ru-RU" noProof="0"/>
          </a:p>
        </p:txBody>
      </p:sp>
      <p:sp>
        <p:nvSpPr>
          <p:cNvPr id="5" name="Нижний колонтитул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ru-MO">
                <a:solidFill>
                  <a:schemeClr val="accent1"/>
                </a:solidFill>
              </a:defRPr>
            </a:lvl1pPr>
          </a:lstStyle>
          <a:p>
            <a:pPr rtl="0"/>
            <a:r>
              <a:rPr lang="ru-RU" noProof="0"/>
              <a:t>заголовок презентации</a:t>
            </a:r>
          </a:p>
        </p:txBody>
      </p:sp>
      <p:sp>
        <p:nvSpPr>
          <p:cNvPr id="4" name="Дата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ru-MO">
                <a:solidFill>
                  <a:schemeClr val="accent1"/>
                </a:solidFill>
              </a:defRPr>
            </a:lvl1pPr>
          </a:lstStyle>
          <a:p>
            <a:pPr rtl="0"/>
            <a:r>
              <a:rPr lang="ru-RU" noProof="0"/>
              <a:t>20ГГ</a:t>
            </a:r>
          </a:p>
        </p:txBody>
      </p:sp>
      <p:cxnSp>
        <p:nvCxnSpPr>
          <p:cNvPr id="8" name="Прямая соединительная линия 7">
            <a:extLst>
              <a:ext uri="{FF2B5EF4-FFF2-40B4-BE49-F238E27FC236}">
                <a16:creationId xmlns:a16="http://schemas.microsoft.com/office/drawing/2014/main" id="{DEEA677E-8DEA-5E75-BA4B-23D1BA7F8E99}"/>
              </a:ext>
            </a:extLst>
          </p:cNvPr>
          <p:cNvCxnSpPr>
            <a:cxnSpLocks/>
          </p:cNvCxnSpPr>
          <p:nvPr userDrawn="1"/>
        </p:nvCxnSpPr>
        <p:spPr>
          <a:xfrm>
            <a:off x="6033655" y="522548"/>
            <a:ext cx="615834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3B3319DB-4A46-5428-C6CC-D0751895D66F}"/>
              </a:ext>
            </a:extLst>
          </p:cNvPr>
          <p:cNvCxnSpPr>
            <a:cxnSpLocks/>
          </p:cNvCxnSpPr>
          <p:nvPr userDrawn="1"/>
        </p:nvCxnSpPr>
        <p:spPr>
          <a:xfrm>
            <a:off x="0" y="5757057"/>
            <a:ext cx="8504858"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262B810B-B523-F767-647B-12432989B2E9}"/>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Текст 16">
            <a:extLst>
              <a:ext uri="{FF2B5EF4-FFF2-40B4-BE49-F238E27FC236}">
                <a16:creationId xmlns:a16="http://schemas.microsoft.com/office/drawing/2014/main" id="{2A089CB3-1FD6-52E9-890B-0C5EC799D8A1}"/>
              </a:ext>
            </a:extLst>
          </p:cNvPr>
          <p:cNvSpPr>
            <a:spLocks noGrp="1"/>
          </p:cNvSpPr>
          <p:nvPr>
            <p:ph type="body" sz="quarter" idx="13" hasCustomPrompt="1"/>
          </p:nvPr>
        </p:nvSpPr>
        <p:spPr>
          <a:xfrm>
            <a:off x="8836655" y="5143104"/>
            <a:ext cx="3355345" cy="1252728"/>
          </a:xfrm>
        </p:spPr>
        <p:txBody>
          <a:bodyPr rtlCol="0" anchor="ctr"/>
          <a:lstStyle>
            <a:lvl1pPr marL="0" indent="0">
              <a:buNone/>
              <a:defRPr lang="ru-MO" sz="4000">
                <a:solidFill>
                  <a:schemeClr val="accent1"/>
                </a:solidFill>
                <a:latin typeface="Times New Roman" panose="02020603050405020304" pitchFamily="18" charset="0"/>
              </a:defRPr>
            </a:lvl1pPr>
          </a:lstStyle>
          <a:p>
            <a:pPr lvl="0" rtl="0"/>
            <a:r>
              <a:rPr lang="ru-RU" noProof="0"/>
              <a:t>Щелкните, чтобы изменить стили текста образца слайда</a:t>
            </a:r>
          </a:p>
        </p:txBody>
      </p:sp>
    </p:spTree>
    <p:extLst>
      <p:ext uri="{BB962C8B-B14F-4D97-AF65-F5344CB8AC3E}">
        <p14:creationId xmlns:p14="http://schemas.microsoft.com/office/powerpoint/2010/main" val="196127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Сравнение">
    <p:bg>
      <p:bgPr>
        <a:solidFill>
          <a:schemeClr val="accent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F50672C-3B98-424B-3047-A14FF403A81D}"/>
              </a:ext>
            </a:extLst>
          </p:cNvPr>
          <p:cNvSpPr>
            <a:spLocks noGrp="1"/>
          </p:cNvSpPr>
          <p:nvPr>
            <p:ph type="title"/>
          </p:nvPr>
        </p:nvSpPr>
        <p:spPr>
          <a:xfrm>
            <a:off x="466344" y="36576"/>
            <a:ext cx="5294376" cy="969264"/>
          </a:xfrm>
        </p:spPr>
        <p:txBody>
          <a:bodyPr rtlCol="0"/>
          <a:lstStyle>
            <a:lvl1pPr>
              <a:lnSpc>
                <a:spcPct val="100000"/>
              </a:lnSpc>
              <a:defRPr lang="ru-MO">
                <a:solidFill>
                  <a:schemeClr val="accent1"/>
                </a:solidFill>
              </a:defRPr>
            </a:lvl1pPr>
          </a:lstStyle>
          <a:p>
            <a:pPr rtl="0"/>
            <a:r>
              <a:rPr lang="ru-RU" noProof="0"/>
              <a:t>Образец заголовка</a:t>
            </a:r>
          </a:p>
        </p:txBody>
      </p:sp>
      <p:sp>
        <p:nvSpPr>
          <p:cNvPr id="22" name="Рисунок 20">
            <a:extLst>
              <a:ext uri="{FF2B5EF4-FFF2-40B4-BE49-F238E27FC236}">
                <a16:creationId xmlns:a16="http://schemas.microsoft.com/office/drawing/2014/main" id="{656258F0-1496-C756-9648-B7772E2B1113}"/>
              </a:ext>
            </a:extLst>
          </p:cNvPr>
          <p:cNvSpPr>
            <a:spLocks noGrp="1"/>
          </p:cNvSpPr>
          <p:nvPr>
            <p:ph type="pic" sz="quarter" idx="13"/>
          </p:nvPr>
        </p:nvSpPr>
        <p:spPr>
          <a:xfrm>
            <a:off x="444501" y="1592221"/>
            <a:ext cx="5207000" cy="4292599"/>
          </a:xfrm>
          <a:ln w="15875">
            <a:solidFill>
              <a:schemeClr val="accent1"/>
            </a:solidFill>
          </a:ln>
        </p:spPr>
        <p:txBody>
          <a:bodyPr rtlCol="0" anchor="ctr"/>
          <a:lstStyle>
            <a:lvl1pPr marL="0" indent="0" algn="ctr">
              <a:buFontTx/>
              <a:buNone/>
              <a:defRPr lang="ru-MO">
                <a:solidFill>
                  <a:schemeClr val="accent1"/>
                </a:solidFill>
              </a:defRPr>
            </a:lvl1pPr>
          </a:lstStyle>
          <a:p>
            <a:pPr rtl="0"/>
            <a:r>
              <a:rPr lang="ru-RU" noProof="0"/>
              <a:t>Вставка рисунка</a:t>
            </a:r>
          </a:p>
        </p:txBody>
      </p:sp>
      <p:sp>
        <p:nvSpPr>
          <p:cNvPr id="3" name="Текст 2">
            <a:extLst>
              <a:ext uri="{FF2B5EF4-FFF2-40B4-BE49-F238E27FC236}">
                <a16:creationId xmlns:a16="http://schemas.microsoft.com/office/drawing/2014/main" id="{39399D7D-8B9F-47AD-ACF1-0FAA45069006}"/>
              </a:ext>
            </a:extLst>
          </p:cNvPr>
          <p:cNvSpPr>
            <a:spLocks noGrp="1"/>
          </p:cNvSpPr>
          <p:nvPr>
            <p:ph type="body" idx="1" hasCustomPrompt="1"/>
          </p:nvPr>
        </p:nvSpPr>
        <p:spPr>
          <a:xfrm>
            <a:off x="6565392" y="740664"/>
            <a:ext cx="5157787" cy="466344"/>
          </a:xfrm>
        </p:spPr>
        <p:txBody>
          <a:bodyPr rtlCol="0" anchor="ctr"/>
          <a:lstStyle>
            <a:lvl1pPr marL="0" indent="0">
              <a:buNone/>
              <a:defRPr lang="ru-MO" sz="2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4" name="Объект 3">
            <a:extLst>
              <a:ext uri="{FF2B5EF4-FFF2-40B4-BE49-F238E27FC236}">
                <a16:creationId xmlns:a16="http://schemas.microsoft.com/office/drawing/2014/main" id="{FD2E9DC0-11F7-BF92-00BF-7C7E94670C1C}"/>
              </a:ext>
            </a:extLst>
          </p:cNvPr>
          <p:cNvSpPr>
            <a:spLocks noGrp="1"/>
          </p:cNvSpPr>
          <p:nvPr>
            <p:ph sz="half" idx="2" hasCustomPrompt="1"/>
          </p:nvPr>
        </p:nvSpPr>
        <p:spPr>
          <a:xfrm>
            <a:off x="6565392" y="1417320"/>
            <a:ext cx="5157787" cy="2029968"/>
          </a:xfrm>
        </p:spPr>
        <p:txBody>
          <a:bodyPr rtlCol="0"/>
          <a:lstStyle>
            <a:lvl1pPr>
              <a:lnSpc>
                <a:spcPct val="100000"/>
              </a:lnSpc>
              <a:spcBef>
                <a:spcPts val="1800"/>
              </a:spcBef>
              <a:defRPr lang="ru-MO" sz="1800">
                <a:solidFill>
                  <a:schemeClr val="accent1"/>
                </a:solidFill>
              </a:defRPr>
            </a:lvl1pPr>
            <a:lvl2pPr>
              <a:lnSpc>
                <a:spcPct val="100000"/>
              </a:lnSpc>
              <a:spcBef>
                <a:spcPts val="600"/>
              </a:spcBef>
              <a:defRPr lang="ru-MO" sz="1600">
                <a:solidFill>
                  <a:schemeClr val="accent1"/>
                </a:solidFill>
              </a:defRPr>
            </a:lvl2pPr>
            <a:lvl3pPr>
              <a:lnSpc>
                <a:spcPct val="100000"/>
              </a:lnSpc>
              <a:spcBef>
                <a:spcPts val="600"/>
              </a:spcBef>
              <a:defRPr lang="ru-MO" sz="1400">
                <a:solidFill>
                  <a:schemeClr val="accent1"/>
                </a:solidFill>
              </a:defRPr>
            </a:lvl3pPr>
            <a:lvl4pPr>
              <a:lnSpc>
                <a:spcPct val="100000"/>
              </a:lnSpc>
              <a:spcBef>
                <a:spcPts val="600"/>
              </a:spcBef>
              <a:defRPr lang="ru-MO" sz="1200">
                <a:solidFill>
                  <a:schemeClr val="accent1"/>
                </a:solidFill>
              </a:defRPr>
            </a:lvl4pPr>
            <a:lvl5pPr>
              <a:lnSpc>
                <a:spcPct val="100000"/>
              </a:lnSpc>
              <a:spcBef>
                <a:spcPts val="600"/>
              </a:spcBef>
              <a:defRPr lang="ru-MO" sz="1200">
                <a:solidFill>
                  <a:schemeClr val="accent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5" name="Текст 4">
            <a:extLst>
              <a:ext uri="{FF2B5EF4-FFF2-40B4-BE49-F238E27FC236}">
                <a16:creationId xmlns:a16="http://schemas.microsoft.com/office/drawing/2014/main" id="{FA110F4B-383C-979A-7C67-60731A902CCF}"/>
              </a:ext>
            </a:extLst>
          </p:cNvPr>
          <p:cNvSpPr>
            <a:spLocks noGrp="1"/>
          </p:cNvSpPr>
          <p:nvPr>
            <p:ph type="body" sz="quarter" idx="3" hasCustomPrompt="1"/>
          </p:nvPr>
        </p:nvSpPr>
        <p:spPr>
          <a:xfrm>
            <a:off x="6565392" y="3941064"/>
            <a:ext cx="5183188" cy="466344"/>
          </a:xfrm>
        </p:spPr>
        <p:txBody>
          <a:bodyPr rtlCol="0" anchor="ctr"/>
          <a:lstStyle>
            <a:lvl1pPr marL="0" indent="0">
              <a:buNone/>
              <a:defRPr lang="ru-MO" sz="2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6" name="Объект 5">
            <a:extLst>
              <a:ext uri="{FF2B5EF4-FFF2-40B4-BE49-F238E27FC236}">
                <a16:creationId xmlns:a16="http://schemas.microsoft.com/office/drawing/2014/main" id="{0758E51B-C92F-F9B7-5D67-2EE0685CCF12}"/>
              </a:ext>
            </a:extLst>
          </p:cNvPr>
          <p:cNvSpPr>
            <a:spLocks noGrp="1"/>
          </p:cNvSpPr>
          <p:nvPr>
            <p:ph sz="quarter" idx="4" hasCustomPrompt="1"/>
          </p:nvPr>
        </p:nvSpPr>
        <p:spPr>
          <a:xfrm>
            <a:off x="6565392" y="4485555"/>
            <a:ext cx="5183188" cy="1197864"/>
          </a:xfrm>
        </p:spPr>
        <p:txBody>
          <a:bodyPr rtlCol="0"/>
          <a:lstStyle>
            <a:lvl1pPr>
              <a:lnSpc>
                <a:spcPct val="100000"/>
              </a:lnSpc>
              <a:spcBef>
                <a:spcPts val="1800"/>
              </a:spcBef>
              <a:defRPr lang="ru-MO" sz="1800">
                <a:solidFill>
                  <a:schemeClr val="accent1"/>
                </a:solidFill>
              </a:defRPr>
            </a:lvl1pPr>
            <a:lvl2pPr>
              <a:lnSpc>
                <a:spcPct val="100000"/>
              </a:lnSpc>
              <a:spcBef>
                <a:spcPts val="600"/>
              </a:spcBef>
              <a:defRPr lang="ru-MO" sz="1600">
                <a:solidFill>
                  <a:schemeClr val="accent1"/>
                </a:solidFill>
              </a:defRPr>
            </a:lvl2pPr>
            <a:lvl3pPr>
              <a:lnSpc>
                <a:spcPct val="100000"/>
              </a:lnSpc>
              <a:spcBef>
                <a:spcPts val="600"/>
              </a:spcBef>
              <a:defRPr lang="ru-MO" sz="1400">
                <a:solidFill>
                  <a:schemeClr val="accent1"/>
                </a:solidFill>
              </a:defRPr>
            </a:lvl3pPr>
            <a:lvl4pPr>
              <a:lnSpc>
                <a:spcPct val="100000"/>
              </a:lnSpc>
              <a:spcBef>
                <a:spcPts val="600"/>
              </a:spcBef>
              <a:defRPr lang="ru-MO" sz="1200">
                <a:solidFill>
                  <a:schemeClr val="accent1"/>
                </a:solidFill>
              </a:defRPr>
            </a:lvl4pPr>
            <a:lvl5pPr>
              <a:lnSpc>
                <a:spcPct val="100000"/>
              </a:lnSpc>
              <a:spcBef>
                <a:spcPts val="600"/>
              </a:spcBef>
              <a:defRPr lang="ru-MO" sz="1200">
                <a:solidFill>
                  <a:schemeClr val="accent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9" name="Номер слайда 8">
            <a:extLst>
              <a:ext uri="{FF2B5EF4-FFF2-40B4-BE49-F238E27FC236}">
                <a16:creationId xmlns:a16="http://schemas.microsoft.com/office/drawing/2014/main" id="{2F376A9B-4626-290B-917F-B57D35120DB4}"/>
              </a:ext>
            </a:extLst>
          </p:cNvPr>
          <p:cNvSpPr>
            <a:spLocks noGrp="1"/>
          </p:cNvSpPr>
          <p:nvPr>
            <p:ph type="sldNum" sz="quarter" idx="12"/>
          </p:nvPr>
        </p:nvSpPr>
        <p:spPr>
          <a:xfrm>
            <a:off x="616640" y="6517634"/>
            <a:ext cx="950258" cy="274320"/>
          </a:xfrm>
          <a:prstGeom prst="rect">
            <a:avLst/>
          </a:prstGeom>
        </p:spPr>
        <p:txBody>
          <a:bodyPr rtlCol="0"/>
          <a:lstStyle>
            <a:lvl1pPr>
              <a:defRPr lang="ru-MO">
                <a:solidFill>
                  <a:schemeClr val="accent1"/>
                </a:solidFill>
              </a:defRPr>
            </a:lvl1pPr>
          </a:lstStyle>
          <a:p>
            <a:pPr rtl="0"/>
            <a:fld id="{84D792B7-0397-C047-AE12-1A03F7E3DC83}" type="slidenum">
              <a:rPr lang="ru-RU" noProof="0" smtClean="0"/>
              <a:pPr rtl="0"/>
              <a:t>‹#›</a:t>
            </a:fld>
            <a:endParaRPr lang="ru-RU" noProof="0"/>
          </a:p>
        </p:txBody>
      </p:sp>
      <p:sp>
        <p:nvSpPr>
          <p:cNvPr id="8" name="Нижний колонтитул 7">
            <a:extLst>
              <a:ext uri="{FF2B5EF4-FFF2-40B4-BE49-F238E27FC236}">
                <a16:creationId xmlns:a16="http://schemas.microsoft.com/office/drawing/2014/main" id="{7147E33F-E2CD-B99B-7A79-CDC2550A1465}"/>
              </a:ext>
            </a:extLst>
          </p:cNvPr>
          <p:cNvSpPr>
            <a:spLocks noGrp="1"/>
          </p:cNvSpPr>
          <p:nvPr>
            <p:ph type="ftr" sz="quarter" idx="11"/>
          </p:nvPr>
        </p:nvSpPr>
        <p:spPr>
          <a:xfrm>
            <a:off x="4808250" y="6517634"/>
            <a:ext cx="2572870" cy="274320"/>
          </a:xfrm>
          <a:prstGeom prst="rect">
            <a:avLst/>
          </a:prstGeom>
        </p:spPr>
        <p:txBody>
          <a:bodyPr rtlCol="0"/>
          <a:lstStyle>
            <a:lvl1pPr>
              <a:defRPr lang="ru-MO">
                <a:solidFill>
                  <a:schemeClr val="accent1"/>
                </a:solidFill>
              </a:defRPr>
            </a:lvl1pPr>
          </a:lstStyle>
          <a:p>
            <a:pPr rtl="0"/>
            <a:r>
              <a:rPr lang="ru-RU" noProof="0"/>
              <a:t>заголовок презентации</a:t>
            </a:r>
          </a:p>
        </p:txBody>
      </p:sp>
      <p:sp>
        <p:nvSpPr>
          <p:cNvPr id="7" name="Дата 6">
            <a:extLst>
              <a:ext uri="{FF2B5EF4-FFF2-40B4-BE49-F238E27FC236}">
                <a16:creationId xmlns:a16="http://schemas.microsoft.com/office/drawing/2014/main" id="{7427C822-3603-1035-6BD5-07AEADACE876}"/>
              </a:ext>
            </a:extLst>
          </p:cNvPr>
          <p:cNvSpPr>
            <a:spLocks noGrp="1"/>
          </p:cNvSpPr>
          <p:nvPr>
            <p:ph type="dt" sz="half" idx="10"/>
          </p:nvPr>
        </p:nvSpPr>
        <p:spPr/>
        <p:txBody>
          <a:bodyPr rtlCol="0"/>
          <a:lstStyle>
            <a:lvl1pPr>
              <a:defRPr lang="ru-MO">
                <a:solidFill>
                  <a:schemeClr val="accent1"/>
                </a:solidFill>
              </a:defRPr>
            </a:lvl1pPr>
          </a:lstStyle>
          <a:p>
            <a:pPr rtl="0"/>
            <a:r>
              <a:rPr lang="ru-RU" noProof="0"/>
              <a:t>20ГГ</a:t>
            </a:r>
          </a:p>
        </p:txBody>
      </p:sp>
      <p:cxnSp>
        <p:nvCxnSpPr>
          <p:cNvPr id="11" name="Прямая соединительная линия 10">
            <a:extLst>
              <a:ext uri="{FF2B5EF4-FFF2-40B4-BE49-F238E27FC236}">
                <a16:creationId xmlns:a16="http://schemas.microsoft.com/office/drawing/2014/main" id="{BE816DB4-C374-189A-F1F8-5F1B43EC2B71}"/>
              </a:ext>
            </a:extLst>
          </p:cNvPr>
          <p:cNvCxnSpPr>
            <a:cxnSpLocks/>
          </p:cNvCxnSpPr>
          <p:nvPr userDrawn="1"/>
        </p:nvCxnSpPr>
        <p:spPr>
          <a:xfrm>
            <a:off x="0" y="103755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4FEC7540-FB09-0AE1-04FF-3706800F4DB6}"/>
              </a:ext>
            </a:extLst>
          </p:cNvPr>
          <p:cNvCxnSpPr>
            <a:cxnSpLocks/>
          </p:cNvCxnSpPr>
          <p:nvPr userDrawn="1"/>
        </p:nvCxnSpPr>
        <p:spPr>
          <a:xfrm flipV="1">
            <a:off x="6096000" y="0"/>
            <a:ext cx="0" cy="6439485"/>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D69421D4-0B4D-95CB-4FCB-E139DCBAD9BB}"/>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84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Три объекта">
    <p:bg>
      <p:bgPr>
        <a:solidFill>
          <a:schemeClr val="accent1"/>
        </a:solidFill>
        <a:effectLst/>
      </p:bgPr>
    </p:bg>
    <p:spTree>
      <p:nvGrpSpPr>
        <p:cNvPr id="1" name=""/>
        <p:cNvGrpSpPr/>
        <p:nvPr/>
      </p:nvGrpSpPr>
      <p:grpSpPr>
        <a:xfrm>
          <a:off x="0" y="0"/>
          <a:ext cx="0" cy="0"/>
          <a:chOff x="0" y="0"/>
          <a:chExt cx="0" cy="0"/>
        </a:xfrm>
      </p:grpSpPr>
      <p:sp>
        <p:nvSpPr>
          <p:cNvPr id="13" name="Прямоугольник 12">
            <a:extLst>
              <a:ext uri="{FF2B5EF4-FFF2-40B4-BE49-F238E27FC236}">
                <a16:creationId xmlns:a16="http://schemas.microsoft.com/office/drawing/2014/main" id="{1B0F0B75-DD75-7194-E40A-3AA5DD203B15}"/>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MO"/>
            </a:defPPr>
          </a:lstStyle>
          <a:p>
            <a:pPr algn="ctr" rtl="0"/>
            <a:endParaRPr lang="ru-RU" noProof="0">
              <a:solidFill>
                <a:schemeClr val="accent4">
                  <a:lumMod val="20000"/>
                  <a:lumOff val="80000"/>
                </a:schemeClr>
              </a:solidFill>
              <a:latin typeface="Calibri" panose="020F0502020204030204" pitchFamily="34" charset="0"/>
            </a:endParaRPr>
          </a:p>
        </p:txBody>
      </p:sp>
      <p:sp>
        <p:nvSpPr>
          <p:cNvPr id="9" name="Прямоугольник 8">
            <a:extLst>
              <a:ext uri="{FF2B5EF4-FFF2-40B4-BE49-F238E27FC236}">
                <a16:creationId xmlns:a16="http://schemas.microsoft.com/office/drawing/2014/main" id="{AEB85F28-9AE2-01CA-E801-96F2F2ACC4FE}"/>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MO"/>
            </a:defPPr>
          </a:lstStyle>
          <a:p>
            <a:pPr algn="ctr" rtl="0"/>
            <a:endParaRPr lang="ru-RU" noProof="0">
              <a:latin typeface="Calibri" panose="020F0502020204030204" pitchFamily="34" charset="0"/>
            </a:endParaRPr>
          </a:p>
        </p:txBody>
      </p:sp>
      <p:sp>
        <p:nvSpPr>
          <p:cNvPr id="2" name="Заголовок 1">
            <a:extLst>
              <a:ext uri="{FF2B5EF4-FFF2-40B4-BE49-F238E27FC236}">
                <a16:creationId xmlns:a16="http://schemas.microsoft.com/office/drawing/2014/main" id="{95A0BD26-4C3C-C934-E3C5-C4ABD369E612}"/>
              </a:ext>
            </a:extLst>
          </p:cNvPr>
          <p:cNvSpPr>
            <a:spLocks noGrp="1"/>
          </p:cNvSpPr>
          <p:nvPr>
            <p:ph type="title"/>
          </p:nvPr>
        </p:nvSpPr>
        <p:spPr>
          <a:xfrm>
            <a:off x="2039112" y="64008"/>
            <a:ext cx="8165592" cy="969264"/>
          </a:xfrm>
        </p:spPr>
        <p:txBody>
          <a:bodyPr rtlCol="0"/>
          <a:lstStyle>
            <a:lvl1pPr algn="ctr">
              <a:defRPr lang="ru-MO"/>
            </a:lvl1pPr>
          </a:lstStyle>
          <a:p>
            <a:pPr rtl="0"/>
            <a:r>
              <a:rPr lang="ru-RU" noProof="0"/>
              <a:t>Образец заголовка</a:t>
            </a:r>
          </a:p>
        </p:txBody>
      </p:sp>
      <p:sp>
        <p:nvSpPr>
          <p:cNvPr id="21" name="Текст 2">
            <a:extLst>
              <a:ext uri="{FF2B5EF4-FFF2-40B4-BE49-F238E27FC236}">
                <a16:creationId xmlns:a16="http://schemas.microsoft.com/office/drawing/2014/main" id="{77B3A0F7-4877-4804-831D-E094CB4C49B3}"/>
              </a:ext>
            </a:extLst>
          </p:cNvPr>
          <p:cNvSpPr>
            <a:spLocks noGrp="1"/>
          </p:cNvSpPr>
          <p:nvPr>
            <p:ph type="body" idx="13" hasCustomPrompt="1"/>
          </p:nvPr>
        </p:nvSpPr>
        <p:spPr>
          <a:xfrm>
            <a:off x="667512" y="1673352"/>
            <a:ext cx="2907792" cy="466344"/>
          </a:xfrm>
        </p:spPr>
        <p:txBody>
          <a:bodyPr rtlCol="0" anchor="ctr"/>
          <a:lstStyle>
            <a:lvl1pPr marL="0" indent="0">
              <a:lnSpc>
                <a:spcPct val="100000"/>
              </a:lnSpc>
              <a:spcBef>
                <a:spcPts val="0"/>
              </a:spcBef>
              <a:buNone/>
              <a:defRPr lang="ru-MO" sz="2400" b="0">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 name="Объект 2">
            <a:extLst>
              <a:ext uri="{FF2B5EF4-FFF2-40B4-BE49-F238E27FC236}">
                <a16:creationId xmlns:a16="http://schemas.microsoft.com/office/drawing/2014/main" id="{D53F374C-57DC-E207-D494-6986428A2D60}"/>
              </a:ext>
            </a:extLst>
          </p:cNvPr>
          <p:cNvSpPr>
            <a:spLocks noGrp="1"/>
          </p:cNvSpPr>
          <p:nvPr>
            <p:ph idx="1" hasCustomPrompt="1"/>
          </p:nvPr>
        </p:nvSpPr>
        <p:spPr>
          <a:xfrm>
            <a:off x="4114800" y="1307592"/>
            <a:ext cx="7598664" cy="1197864"/>
          </a:xfrm>
        </p:spPr>
        <p:txBody>
          <a:bodyPr rtlCol="0" anchor="ctr"/>
          <a:lstStyle>
            <a:lvl1pPr marL="283464">
              <a:lnSpc>
                <a:spcPct val="100000"/>
              </a:lnSpc>
              <a:spcBef>
                <a:spcPts val="0"/>
              </a:spcBef>
              <a:defRPr lang="ru-MO" sz="1800"/>
            </a:lvl1pPr>
            <a:lvl2pPr>
              <a:lnSpc>
                <a:spcPct val="100000"/>
              </a:lnSpc>
              <a:spcBef>
                <a:spcPts val="0"/>
              </a:spcBef>
              <a:defRPr lang="ru-MO" sz="1600"/>
            </a:lvl2pPr>
            <a:lvl3pPr>
              <a:lnSpc>
                <a:spcPct val="100000"/>
              </a:lnSpc>
              <a:spcBef>
                <a:spcPts val="0"/>
              </a:spcBef>
              <a:defRPr lang="ru-MO" sz="1400"/>
            </a:lvl3pPr>
            <a:lvl4pPr>
              <a:lnSpc>
                <a:spcPct val="100000"/>
              </a:lnSpc>
              <a:spcBef>
                <a:spcPts val="0"/>
              </a:spcBef>
              <a:defRPr lang="ru-MO" sz="1200"/>
            </a:lvl4pPr>
            <a:lvl5pPr>
              <a:lnSpc>
                <a:spcPct val="100000"/>
              </a:lnSpc>
              <a:spcBef>
                <a:spcPts val="0"/>
              </a:spcBef>
              <a:defRPr lang="ru-MO" sz="1200"/>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15" name="Текст 4">
            <a:extLst>
              <a:ext uri="{FF2B5EF4-FFF2-40B4-BE49-F238E27FC236}">
                <a16:creationId xmlns:a16="http://schemas.microsoft.com/office/drawing/2014/main" id="{5160F9ED-11F2-C22D-919C-AD28524B1305}"/>
              </a:ext>
            </a:extLst>
          </p:cNvPr>
          <p:cNvSpPr>
            <a:spLocks noGrp="1"/>
          </p:cNvSpPr>
          <p:nvPr>
            <p:ph type="body" sz="quarter" idx="14" hasCustomPrompt="1"/>
          </p:nvPr>
        </p:nvSpPr>
        <p:spPr>
          <a:xfrm>
            <a:off x="667512" y="3452264"/>
            <a:ext cx="2907792" cy="466344"/>
          </a:xfrm>
        </p:spPr>
        <p:txBody>
          <a:bodyPr rtlCol="0" anchor="ctr"/>
          <a:lstStyle>
            <a:lvl1pPr marL="0" indent="0">
              <a:lnSpc>
                <a:spcPct val="100000"/>
              </a:lnSpc>
              <a:spcBef>
                <a:spcPts val="0"/>
              </a:spcBef>
              <a:buNone/>
              <a:defRPr lang="ru-MO" sz="2400" b="0">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17" name="Объект 2">
            <a:extLst>
              <a:ext uri="{FF2B5EF4-FFF2-40B4-BE49-F238E27FC236}">
                <a16:creationId xmlns:a16="http://schemas.microsoft.com/office/drawing/2014/main" id="{8C5B491A-910D-96D7-7910-D672B6313334}"/>
              </a:ext>
            </a:extLst>
          </p:cNvPr>
          <p:cNvSpPr>
            <a:spLocks noGrp="1"/>
          </p:cNvSpPr>
          <p:nvPr>
            <p:ph idx="15" hasCustomPrompt="1"/>
          </p:nvPr>
        </p:nvSpPr>
        <p:spPr>
          <a:xfrm>
            <a:off x="4123102" y="3086504"/>
            <a:ext cx="7598664" cy="1197864"/>
          </a:xfrm>
        </p:spPr>
        <p:txBody>
          <a:bodyPr rtlCol="0" anchor="ctr"/>
          <a:lstStyle>
            <a:lvl1pPr marL="283464">
              <a:lnSpc>
                <a:spcPct val="100000"/>
              </a:lnSpc>
              <a:spcBef>
                <a:spcPts val="0"/>
              </a:spcBef>
              <a:defRPr lang="ru-MO" sz="1800"/>
            </a:lvl1pPr>
            <a:lvl2pPr>
              <a:lnSpc>
                <a:spcPct val="100000"/>
              </a:lnSpc>
              <a:spcBef>
                <a:spcPts val="0"/>
              </a:spcBef>
              <a:defRPr lang="ru-MO" sz="1600"/>
            </a:lvl2pPr>
            <a:lvl3pPr>
              <a:lnSpc>
                <a:spcPct val="100000"/>
              </a:lnSpc>
              <a:spcBef>
                <a:spcPts val="0"/>
              </a:spcBef>
              <a:defRPr lang="ru-MO" sz="1400"/>
            </a:lvl3pPr>
            <a:lvl4pPr>
              <a:lnSpc>
                <a:spcPct val="100000"/>
              </a:lnSpc>
              <a:spcBef>
                <a:spcPts val="0"/>
              </a:spcBef>
              <a:defRPr lang="ru-MO" sz="1200"/>
            </a:lvl4pPr>
            <a:lvl5pPr>
              <a:lnSpc>
                <a:spcPct val="100000"/>
              </a:lnSpc>
              <a:spcBef>
                <a:spcPts val="0"/>
              </a:spcBef>
              <a:defRPr lang="ru-MO" sz="1200"/>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22" name="Текст 4">
            <a:extLst>
              <a:ext uri="{FF2B5EF4-FFF2-40B4-BE49-F238E27FC236}">
                <a16:creationId xmlns:a16="http://schemas.microsoft.com/office/drawing/2014/main" id="{C7845D54-C197-EEDA-099F-45ED6EC803CE}"/>
              </a:ext>
            </a:extLst>
          </p:cNvPr>
          <p:cNvSpPr>
            <a:spLocks noGrp="1"/>
          </p:cNvSpPr>
          <p:nvPr>
            <p:ph type="body" sz="quarter" idx="3" hasCustomPrompt="1"/>
          </p:nvPr>
        </p:nvSpPr>
        <p:spPr>
          <a:xfrm>
            <a:off x="667512" y="5288457"/>
            <a:ext cx="2907792" cy="466344"/>
          </a:xfrm>
        </p:spPr>
        <p:txBody>
          <a:bodyPr rtlCol="0" anchor="ctr"/>
          <a:lstStyle>
            <a:lvl1pPr marL="0" indent="0">
              <a:lnSpc>
                <a:spcPct val="100000"/>
              </a:lnSpc>
              <a:spcBef>
                <a:spcPts val="0"/>
              </a:spcBef>
              <a:buNone/>
              <a:defRPr lang="ru-MO" sz="2400" b="0">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19" name="Объект 2">
            <a:extLst>
              <a:ext uri="{FF2B5EF4-FFF2-40B4-BE49-F238E27FC236}">
                <a16:creationId xmlns:a16="http://schemas.microsoft.com/office/drawing/2014/main" id="{B00C50B6-D96C-CEAF-4897-329D7DBC41E1}"/>
              </a:ext>
            </a:extLst>
          </p:cNvPr>
          <p:cNvSpPr>
            <a:spLocks noGrp="1"/>
          </p:cNvSpPr>
          <p:nvPr>
            <p:ph idx="16" hasCustomPrompt="1"/>
          </p:nvPr>
        </p:nvSpPr>
        <p:spPr>
          <a:xfrm>
            <a:off x="4114800" y="4922697"/>
            <a:ext cx="7598664" cy="1197864"/>
          </a:xfrm>
        </p:spPr>
        <p:txBody>
          <a:bodyPr rtlCol="0" anchor="ctr"/>
          <a:lstStyle>
            <a:lvl1pPr marL="283464">
              <a:lnSpc>
                <a:spcPct val="100000"/>
              </a:lnSpc>
              <a:spcBef>
                <a:spcPts val="0"/>
              </a:spcBef>
              <a:defRPr lang="ru-MO" sz="1800"/>
            </a:lvl1pPr>
            <a:lvl2pPr>
              <a:lnSpc>
                <a:spcPct val="100000"/>
              </a:lnSpc>
              <a:spcBef>
                <a:spcPts val="0"/>
              </a:spcBef>
              <a:defRPr lang="ru-MO" sz="1600"/>
            </a:lvl2pPr>
            <a:lvl3pPr>
              <a:lnSpc>
                <a:spcPct val="100000"/>
              </a:lnSpc>
              <a:spcBef>
                <a:spcPts val="0"/>
              </a:spcBef>
              <a:defRPr lang="ru-MO" sz="1400"/>
            </a:lvl3pPr>
            <a:lvl4pPr>
              <a:lnSpc>
                <a:spcPct val="100000"/>
              </a:lnSpc>
              <a:spcBef>
                <a:spcPts val="0"/>
              </a:spcBef>
              <a:defRPr lang="ru-MO" sz="1200"/>
            </a:lvl4pPr>
            <a:lvl5pPr>
              <a:lnSpc>
                <a:spcPct val="100000"/>
              </a:lnSpc>
              <a:spcBef>
                <a:spcPts val="0"/>
              </a:spcBef>
              <a:defRPr lang="ru-MO" sz="1200"/>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омер слайда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ru-MO"/>
            </a:defPPr>
          </a:lstStyle>
          <a:p>
            <a:pPr rtl="0"/>
            <a:fld id="{84D792B7-0397-C047-AE12-1A03F7E3DC83}" type="slidenum">
              <a:rPr lang="ru-RU" noProof="0" smtClean="0"/>
              <a:t>‹#›</a:t>
            </a:fld>
            <a:endParaRPr lang="ru-RU" noProof="0"/>
          </a:p>
        </p:txBody>
      </p:sp>
      <p:sp>
        <p:nvSpPr>
          <p:cNvPr id="5" name="Нижний колонтитул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ru-MO"/>
            </a:defPPr>
          </a:lstStyle>
          <a:p>
            <a:pPr rtl="0"/>
            <a:r>
              <a:rPr lang="ru-RU" noProof="0"/>
              <a:t>заголовок презентации</a:t>
            </a:r>
          </a:p>
        </p:txBody>
      </p:sp>
      <p:sp>
        <p:nvSpPr>
          <p:cNvPr id="4" name="Дата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ru-MO"/>
            </a:defPPr>
          </a:lstStyle>
          <a:p>
            <a:pPr rtl="0"/>
            <a:r>
              <a:rPr lang="ru-RU" noProof="0"/>
              <a:t>20ГГ</a:t>
            </a:r>
          </a:p>
        </p:txBody>
      </p:sp>
      <p:cxnSp>
        <p:nvCxnSpPr>
          <p:cNvPr id="8" name="Прямая соединительная линия 7">
            <a:extLst>
              <a:ext uri="{FF2B5EF4-FFF2-40B4-BE49-F238E27FC236}">
                <a16:creationId xmlns:a16="http://schemas.microsoft.com/office/drawing/2014/main" id="{B8A273E5-D639-4F22-9056-01A62C38E224}"/>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596F1646-E658-90F3-D203-86B50D2F5DEF}"/>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D8793165-641B-DB78-F1A5-573C6041DE9A}"/>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B4121FCC-C1AD-FD70-0727-3D611AEFAAD4}"/>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23890A2E-4E9B-29B4-124F-FBBCB462EB7C}"/>
              </a:ext>
            </a:extLst>
          </p:cNvPr>
          <p:cNvCxnSpPr>
            <a:cxnSpLocks/>
          </p:cNvCxnSpPr>
          <p:nvPr userDrawn="1"/>
        </p:nvCxnSpPr>
        <p:spPr>
          <a:xfrm>
            <a:off x="398366" y="2767098"/>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3256AAD6-732C-A795-FCB1-69CE94E3F1C4}"/>
              </a:ext>
            </a:extLst>
          </p:cNvPr>
          <p:cNvCxnSpPr>
            <a:cxnSpLocks/>
          </p:cNvCxnSpPr>
          <p:nvPr userDrawn="1"/>
        </p:nvCxnSpPr>
        <p:spPr>
          <a:xfrm>
            <a:off x="398366" y="4603773"/>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F2162417-AD43-4C6C-A3F2-EC7D979B702A}"/>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734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Два объекта">
    <p:bg>
      <p:bgPr>
        <a:solidFill>
          <a:schemeClr val="accent1"/>
        </a:solidFill>
        <a:effectLst/>
      </p:bgPr>
    </p:bg>
    <p:spTree>
      <p:nvGrpSpPr>
        <p:cNvPr id="1" name=""/>
        <p:cNvGrpSpPr/>
        <p:nvPr/>
      </p:nvGrpSpPr>
      <p:grpSpPr>
        <a:xfrm>
          <a:off x="0" y="0"/>
          <a:ext cx="0" cy="0"/>
          <a:chOff x="0" y="0"/>
          <a:chExt cx="0" cy="0"/>
        </a:xfrm>
      </p:grpSpPr>
      <p:sp>
        <p:nvSpPr>
          <p:cNvPr id="7" name="Прямоугольник 6">
            <a:extLst>
              <a:ext uri="{FF2B5EF4-FFF2-40B4-BE49-F238E27FC236}">
                <a16:creationId xmlns:a16="http://schemas.microsoft.com/office/drawing/2014/main" id="{A5A4D4F6-5B85-FBD0-E507-B32E94BF2066}"/>
              </a:ext>
            </a:extLst>
          </p:cNvPr>
          <p:cNvSpPr/>
          <p:nvPr userDrawn="1"/>
        </p:nvSpPr>
        <p:spPr>
          <a:xfrm>
            <a:off x="3886830" y="1031243"/>
            <a:ext cx="7906804" cy="54062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MO"/>
            </a:defPPr>
          </a:lstStyle>
          <a:p>
            <a:pPr algn="ctr" rtl="0"/>
            <a:endParaRPr lang="ru-RU" noProof="0">
              <a:solidFill>
                <a:schemeClr val="accent4">
                  <a:lumMod val="20000"/>
                  <a:lumOff val="80000"/>
                </a:schemeClr>
              </a:solidFill>
              <a:latin typeface="Calibri" panose="020F0502020204030204" pitchFamily="34" charset="0"/>
            </a:endParaRPr>
          </a:p>
        </p:txBody>
      </p:sp>
      <p:sp>
        <p:nvSpPr>
          <p:cNvPr id="11" name="Прямоугольник 10">
            <a:extLst>
              <a:ext uri="{FF2B5EF4-FFF2-40B4-BE49-F238E27FC236}">
                <a16:creationId xmlns:a16="http://schemas.microsoft.com/office/drawing/2014/main" id="{FD7666C5-50ED-BD11-EBB3-5068C0F8FE27}"/>
              </a:ext>
            </a:extLst>
          </p:cNvPr>
          <p:cNvSpPr/>
          <p:nvPr userDrawn="1"/>
        </p:nvSpPr>
        <p:spPr>
          <a:xfrm>
            <a:off x="409046" y="1042071"/>
            <a:ext cx="3455590" cy="5395417"/>
          </a:xfrm>
          <a:prstGeom prst="rect">
            <a:avLst/>
          </a:prstGeom>
          <a:solidFill>
            <a:schemeClr val="accent6">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MO"/>
            </a:defPPr>
          </a:lstStyle>
          <a:p>
            <a:pPr algn="ctr" rtl="0"/>
            <a:endParaRPr lang="ru-RU" noProof="0">
              <a:latin typeface="Calibri" panose="020F0502020204030204" pitchFamily="34" charset="0"/>
            </a:endParaRPr>
          </a:p>
        </p:txBody>
      </p:sp>
      <p:sp>
        <p:nvSpPr>
          <p:cNvPr id="23" name="Заголовок 1">
            <a:extLst>
              <a:ext uri="{FF2B5EF4-FFF2-40B4-BE49-F238E27FC236}">
                <a16:creationId xmlns:a16="http://schemas.microsoft.com/office/drawing/2014/main" id="{2EAF0B87-8A17-7C9D-202E-F0AC8A92072C}"/>
              </a:ext>
            </a:extLst>
          </p:cNvPr>
          <p:cNvSpPr>
            <a:spLocks noGrp="1"/>
          </p:cNvSpPr>
          <p:nvPr>
            <p:ph type="title"/>
          </p:nvPr>
        </p:nvSpPr>
        <p:spPr>
          <a:xfrm>
            <a:off x="2039112" y="64008"/>
            <a:ext cx="8165592" cy="969264"/>
          </a:xfrm>
        </p:spPr>
        <p:txBody>
          <a:bodyPr rtlCol="0"/>
          <a:lstStyle>
            <a:lvl1pPr algn="ctr">
              <a:defRPr lang="ru-MO"/>
            </a:lvl1pPr>
          </a:lstStyle>
          <a:p>
            <a:pPr rtl="0"/>
            <a:r>
              <a:rPr lang="ru-RU" noProof="0"/>
              <a:t>Образец заголовка</a:t>
            </a:r>
          </a:p>
        </p:txBody>
      </p:sp>
      <p:sp>
        <p:nvSpPr>
          <p:cNvPr id="34" name="Текст 2">
            <a:extLst>
              <a:ext uri="{FF2B5EF4-FFF2-40B4-BE49-F238E27FC236}">
                <a16:creationId xmlns:a16="http://schemas.microsoft.com/office/drawing/2014/main" id="{C766325D-8175-9B95-4BB6-87E3195AAD33}"/>
              </a:ext>
            </a:extLst>
          </p:cNvPr>
          <p:cNvSpPr>
            <a:spLocks noGrp="1"/>
          </p:cNvSpPr>
          <p:nvPr>
            <p:ph type="body" idx="13" hasCustomPrompt="1"/>
          </p:nvPr>
        </p:nvSpPr>
        <p:spPr>
          <a:xfrm>
            <a:off x="667512" y="2155720"/>
            <a:ext cx="2907792" cy="466344"/>
          </a:xfrm>
        </p:spPr>
        <p:txBody>
          <a:bodyPr rtlCol="0" anchor="ctr"/>
          <a:lstStyle>
            <a:lvl1pPr marL="0" indent="0">
              <a:lnSpc>
                <a:spcPct val="100000"/>
              </a:lnSpc>
              <a:spcBef>
                <a:spcPts val="0"/>
              </a:spcBef>
              <a:buNone/>
              <a:defRPr lang="ru-MO" sz="2400" b="0">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4" name="Объект 2">
            <a:extLst>
              <a:ext uri="{FF2B5EF4-FFF2-40B4-BE49-F238E27FC236}">
                <a16:creationId xmlns:a16="http://schemas.microsoft.com/office/drawing/2014/main" id="{5F9AFE21-B015-59CC-B869-6CA584CD8768}"/>
              </a:ext>
            </a:extLst>
          </p:cNvPr>
          <p:cNvSpPr>
            <a:spLocks noGrp="1"/>
          </p:cNvSpPr>
          <p:nvPr>
            <p:ph idx="1" hasCustomPrompt="1"/>
          </p:nvPr>
        </p:nvSpPr>
        <p:spPr>
          <a:xfrm>
            <a:off x="4114800" y="1283336"/>
            <a:ext cx="7598664" cy="2211112"/>
          </a:xfrm>
        </p:spPr>
        <p:txBody>
          <a:bodyPr rtlCol="0" anchor="ctr"/>
          <a:lstStyle>
            <a:lvl1pPr marL="283464">
              <a:lnSpc>
                <a:spcPct val="100000"/>
              </a:lnSpc>
              <a:spcBef>
                <a:spcPts val="0"/>
              </a:spcBef>
              <a:defRPr lang="ru-MO" sz="1800"/>
            </a:lvl1pPr>
            <a:lvl2pPr>
              <a:lnSpc>
                <a:spcPct val="100000"/>
              </a:lnSpc>
              <a:spcBef>
                <a:spcPts val="0"/>
              </a:spcBef>
              <a:defRPr lang="ru-MO" sz="1600"/>
            </a:lvl2pPr>
            <a:lvl3pPr>
              <a:lnSpc>
                <a:spcPct val="100000"/>
              </a:lnSpc>
              <a:spcBef>
                <a:spcPts val="0"/>
              </a:spcBef>
              <a:defRPr lang="ru-MO" sz="1400"/>
            </a:lvl3pPr>
            <a:lvl4pPr>
              <a:lnSpc>
                <a:spcPct val="100000"/>
              </a:lnSpc>
              <a:spcBef>
                <a:spcPts val="0"/>
              </a:spcBef>
              <a:defRPr lang="ru-MO" sz="1200"/>
            </a:lvl4pPr>
            <a:lvl5pPr>
              <a:lnSpc>
                <a:spcPct val="100000"/>
              </a:lnSpc>
              <a:spcBef>
                <a:spcPts val="0"/>
              </a:spcBef>
              <a:defRPr lang="ru-MO" sz="1200"/>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35" name="Текст 4">
            <a:extLst>
              <a:ext uri="{FF2B5EF4-FFF2-40B4-BE49-F238E27FC236}">
                <a16:creationId xmlns:a16="http://schemas.microsoft.com/office/drawing/2014/main" id="{81CCD754-FDAD-02A0-CC23-AE197F4DA1BE}"/>
              </a:ext>
            </a:extLst>
          </p:cNvPr>
          <p:cNvSpPr>
            <a:spLocks noGrp="1"/>
          </p:cNvSpPr>
          <p:nvPr>
            <p:ph type="body" sz="quarter" idx="3" hasCustomPrompt="1"/>
          </p:nvPr>
        </p:nvSpPr>
        <p:spPr>
          <a:xfrm>
            <a:off x="667512" y="4856116"/>
            <a:ext cx="2907792" cy="466344"/>
          </a:xfrm>
        </p:spPr>
        <p:txBody>
          <a:bodyPr rtlCol="0" anchor="ctr"/>
          <a:lstStyle>
            <a:lvl1pPr marL="0" indent="0">
              <a:lnSpc>
                <a:spcPct val="100000"/>
              </a:lnSpc>
              <a:spcBef>
                <a:spcPts val="0"/>
              </a:spcBef>
              <a:buNone/>
              <a:defRPr lang="ru-MO" sz="2400" b="0">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6" name="Объект 2">
            <a:extLst>
              <a:ext uri="{FF2B5EF4-FFF2-40B4-BE49-F238E27FC236}">
                <a16:creationId xmlns:a16="http://schemas.microsoft.com/office/drawing/2014/main" id="{8DA3CBCD-145A-E531-00B6-F66E3BB91D36}"/>
              </a:ext>
            </a:extLst>
          </p:cNvPr>
          <p:cNvSpPr>
            <a:spLocks noGrp="1"/>
          </p:cNvSpPr>
          <p:nvPr>
            <p:ph idx="16" hasCustomPrompt="1"/>
          </p:nvPr>
        </p:nvSpPr>
        <p:spPr>
          <a:xfrm>
            <a:off x="4114800" y="3983732"/>
            <a:ext cx="7598664" cy="2211112"/>
          </a:xfrm>
        </p:spPr>
        <p:txBody>
          <a:bodyPr rtlCol="0" anchor="ctr"/>
          <a:lstStyle>
            <a:lvl1pPr marL="283464">
              <a:lnSpc>
                <a:spcPct val="100000"/>
              </a:lnSpc>
              <a:spcBef>
                <a:spcPts val="0"/>
              </a:spcBef>
              <a:defRPr lang="ru-MO" sz="1800"/>
            </a:lvl1pPr>
            <a:lvl2pPr>
              <a:lnSpc>
                <a:spcPct val="100000"/>
              </a:lnSpc>
              <a:spcBef>
                <a:spcPts val="0"/>
              </a:spcBef>
              <a:defRPr lang="ru-MO" sz="1600"/>
            </a:lvl2pPr>
            <a:lvl3pPr>
              <a:lnSpc>
                <a:spcPct val="100000"/>
              </a:lnSpc>
              <a:spcBef>
                <a:spcPts val="0"/>
              </a:spcBef>
              <a:defRPr lang="ru-MO" sz="1400"/>
            </a:lvl3pPr>
            <a:lvl4pPr>
              <a:lnSpc>
                <a:spcPct val="100000"/>
              </a:lnSpc>
              <a:spcBef>
                <a:spcPts val="0"/>
              </a:spcBef>
              <a:defRPr lang="ru-MO" sz="1200"/>
            </a:lvl4pPr>
            <a:lvl5pPr>
              <a:lnSpc>
                <a:spcPct val="100000"/>
              </a:lnSpc>
              <a:spcBef>
                <a:spcPts val="0"/>
              </a:spcBef>
              <a:defRPr lang="ru-MO" sz="1200"/>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27" name="Номер слайда 5">
            <a:extLst>
              <a:ext uri="{FF2B5EF4-FFF2-40B4-BE49-F238E27FC236}">
                <a16:creationId xmlns:a16="http://schemas.microsoft.com/office/drawing/2014/main" id="{C8C7A88B-B5E6-DF17-298C-3F1D6F2BB4B3}"/>
              </a:ext>
            </a:extLst>
          </p:cNvPr>
          <p:cNvSpPr>
            <a:spLocks noGrp="1"/>
          </p:cNvSpPr>
          <p:nvPr>
            <p:ph type="sldNum" sz="quarter" idx="12"/>
          </p:nvPr>
        </p:nvSpPr>
        <p:spPr>
          <a:xfrm>
            <a:off x="616640" y="6517634"/>
            <a:ext cx="950258" cy="274320"/>
          </a:xfrm>
          <a:prstGeom prst="rect">
            <a:avLst/>
          </a:prstGeom>
        </p:spPr>
        <p:txBody>
          <a:bodyPr rtlCol="0"/>
          <a:lstStyle>
            <a:defPPr>
              <a:defRPr lang="ru-MO"/>
            </a:defPPr>
          </a:lstStyle>
          <a:p>
            <a:pPr rtl="0"/>
            <a:fld id="{84D792B7-0397-C047-AE12-1A03F7E3DC83}" type="slidenum">
              <a:rPr lang="ru-RU" noProof="0" smtClean="0"/>
              <a:t>‹#›</a:t>
            </a:fld>
            <a:endParaRPr lang="ru-RU" noProof="0"/>
          </a:p>
        </p:txBody>
      </p:sp>
      <p:sp>
        <p:nvSpPr>
          <p:cNvPr id="26" name="Нижний колонтитул 4">
            <a:extLst>
              <a:ext uri="{FF2B5EF4-FFF2-40B4-BE49-F238E27FC236}">
                <a16:creationId xmlns:a16="http://schemas.microsoft.com/office/drawing/2014/main" id="{F6BF98F2-CC55-EA67-AFEB-3B9BDA92BA8E}"/>
              </a:ext>
            </a:extLst>
          </p:cNvPr>
          <p:cNvSpPr>
            <a:spLocks noGrp="1"/>
          </p:cNvSpPr>
          <p:nvPr>
            <p:ph type="ftr" sz="quarter" idx="11"/>
          </p:nvPr>
        </p:nvSpPr>
        <p:spPr>
          <a:xfrm>
            <a:off x="4808250" y="6517634"/>
            <a:ext cx="2572870" cy="274320"/>
          </a:xfrm>
          <a:prstGeom prst="rect">
            <a:avLst/>
          </a:prstGeom>
        </p:spPr>
        <p:txBody>
          <a:bodyPr rtlCol="0"/>
          <a:lstStyle>
            <a:defPPr>
              <a:defRPr lang="ru-MO"/>
            </a:defPPr>
          </a:lstStyle>
          <a:p>
            <a:pPr rtl="0"/>
            <a:r>
              <a:rPr lang="ru-RU" noProof="0"/>
              <a:t>заголовок презентации</a:t>
            </a:r>
          </a:p>
        </p:txBody>
      </p:sp>
      <p:sp>
        <p:nvSpPr>
          <p:cNvPr id="25" name="Дата 3">
            <a:extLst>
              <a:ext uri="{FF2B5EF4-FFF2-40B4-BE49-F238E27FC236}">
                <a16:creationId xmlns:a16="http://schemas.microsoft.com/office/drawing/2014/main" id="{80D6DCDD-07F4-F7F0-12E1-CAF3B5CCCE7E}"/>
              </a:ext>
            </a:extLst>
          </p:cNvPr>
          <p:cNvSpPr>
            <a:spLocks noGrp="1"/>
          </p:cNvSpPr>
          <p:nvPr>
            <p:ph type="dt" sz="half" idx="10"/>
          </p:nvPr>
        </p:nvSpPr>
        <p:spPr>
          <a:xfrm>
            <a:off x="10622471" y="6517634"/>
            <a:ext cx="950260" cy="274320"/>
          </a:xfrm>
        </p:spPr>
        <p:txBody>
          <a:bodyPr rtlCol="0"/>
          <a:lstStyle>
            <a:defPPr>
              <a:defRPr lang="ru-MO"/>
            </a:defPPr>
          </a:lstStyle>
          <a:p>
            <a:pPr rtl="0"/>
            <a:r>
              <a:rPr lang="ru-RU" noProof="0"/>
              <a:t>20ГГ</a:t>
            </a:r>
          </a:p>
        </p:txBody>
      </p:sp>
      <p:cxnSp>
        <p:nvCxnSpPr>
          <p:cNvPr id="28" name="Прямая соединительная линия 27">
            <a:extLst>
              <a:ext uri="{FF2B5EF4-FFF2-40B4-BE49-F238E27FC236}">
                <a16:creationId xmlns:a16="http://schemas.microsoft.com/office/drawing/2014/main" id="{F526EBCF-823D-784A-BF8D-A377758CEB81}"/>
              </a:ext>
            </a:extLst>
          </p:cNvPr>
          <p:cNvCxnSpPr>
            <a:cxnSpLocks/>
          </p:cNvCxnSpPr>
          <p:nvPr userDrawn="1"/>
        </p:nvCxnSpPr>
        <p:spPr>
          <a:xfrm>
            <a:off x="398366" y="103869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a:extLst>
              <a:ext uri="{FF2B5EF4-FFF2-40B4-BE49-F238E27FC236}">
                <a16:creationId xmlns:a16="http://schemas.microsoft.com/office/drawing/2014/main" id="{9D6E25F4-4D19-CCBB-9F09-7369C86AAD57}"/>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a:extLst>
              <a:ext uri="{FF2B5EF4-FFF2-40B4-BE49-F238E27FC236}">
                <a16:creationId xmlns:a16="http://schemas.microsoft.com/office/drawing/2014/main" id="{56A4D074-D2CA-D6E0-115B-1CEDA471F0F3}"/>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Прямая соединительная линия 30">
            <a:extLst>
              <a:ext uri="{FF2B5EF4-FFF2-40B4-BE49-F238E27FC236}">
                <a16:creationId xmlns:a16="http://schemas.microsoft.com/office/drawing/2014/main" id="{DB039A31-257E-2036-4142-307DD91B05CC}"/>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a:extLst>
              <a:ext uri="{FF2B5EF4-FFF2-40B4-BE49-F238E27FC236}">
                <a16:creationId xmlns:a16="http://schemas.microsoft.com/office/drawing/2014/main" id="{139C06B9-E1A2-A881-C800-86FBB69963F9}"/>
              </a:ext>
            </a:extLst>
          </p:cNvPr>
          <p:cNvCxnSpPr>
            <a:cxnSpLocks/>
          </p:cNvCxnSpPr>
          <p:nvPr userDrawn="1"/>
        </p:nvCxnSpPr>
        <p:spPr>
          <a:xfrm>
            <a:off x="398366" y="3739090"/>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Прямая соединительная линия 32">
            <a:extLst>
              <a:ext uri="{FF2B5EF4-FFF2-40B4-BE49-F238E27FC236}">
                <a16:creationId xmlns:a16="http://schemas.microsoft.com/office/drawing/2014/main" id="{DDDBBDAB-1770-6117-02A2-DF798EAD6320}"/>
              </a:ext>
            </a:extLst>
          </p:cNvPr>
          <p:cNvCxnSpPr>
            <a:cxnSpLocks/>
          </p:cNvCxnSpPr>
          <p:nvPr userDrawn="1"/>
        </p:nvCxnSpPr>
        <p:spPr>
          <a:xfrm flipV="1">
            <a:off x="3864636" y="1031243"/>
            <a:ext cx="0" cy="540724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78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Сводка">
    <p:bg>
      <p:bgPr>
        <a:solidFill>
          <a:schemeClr val="accent4">
            <a:lumMod val="50000"/>
          </a:schemeClr>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0BD26-4C3C-C934-E3C5-C4ABD369E612}"/>
              </a:ext>
            </a:extLst>
          </p:cNvPr>
          <p:cNvSpPr>
            <a:spLocks noGrp="1"/>
          </p:cNvSpPr>
          <p:nvPr>
            <p:ph type="title"/>
          </p:nvPr>
        </p:nvSpPr>
        <p:spPr>
          <a:xfrm>
            <a:off x="5833872" y="4389120"/>
            <a:ext cx="4709160" cy="1645920"/>
          </a:xfrm>
        </p:spPr>
        <p:txBody>
          <a:bodyPr rtlCol="0"/>
          <a:lstStyle>
            <a:lvl1pPr algn="ctr">
              <a:defRPr lang="ru-MO" sz="7200">
                <a:solidFill>
                  <a:schemeClr val="accent1"/>
                </a:solidFill>
              </a:defRPr>
            </a:lvl1pPr>
          </a:lstStyle>
          <a:p>
            <a:pPr rtl="0"/>
            <a:r>
              <a:rPr lang="ru-RU" noProof="0"/>
              <a:t>Образец заголовка</a:t>
            </a:r>
          </a:p>
        </p:txBody>
      </p:sp>
      <p:sp>
        <p:nvSpPr>
          <p:cNvPr id="23" name="Объект 2">
            <a:extLst>
              <a:ext uri="{FF2B5EF4-FFF2-40B4-BE49-F238E27FC236}">
                <a16:creationId xmlns:a16="http://schemas.microsoft.com/office/drawing/2014/main" id="{FD728F67-F092-A253-7F58-A329D8F43858}"/>
              </a:ext>
            </a:extLst>
          </p:cNvPr>
          <p:cNvSpPr>
            <a:spLocks noGrp="1"/>
          </p:cNvSpPr>
          <p:nvPr>
            <p:ph idx="1" hasCustomPrompt="1"/>
          </p:nvPr>
        </p:nvSpPr>
        <p:spPr>
          <a:xfrm>
            <a:off x="2011680" y="2130552"/>
            <a:ext cx="8165592" cy="1755648"/>
          </a:xfrm>
        </p:spPr>
        <p:txBody>
          <a:bodyPr rtlCol="0"/>
          <a:lstStyle>
            <a:lvl1pPr marL="0" indent="0">
              <a:lnSpc>
                <a:spcPct val="100000"/>
              </a:lnSpc>
              <a:buNone/>
              <a:defRPr lang="ru-MO" sz="1800">
                <a:solidFill>
                  <a:schemeClr val="accent1"/>
                </a:solidFill>
              </a:defRPr>
            </a:lvl1pPr>
            <a:lvl2pPr marL="566928" indent="-283464">
              <a:lnSpc>
                <a:spcPct val="100000"/>
              </a:lnSpc>
              <a:buFont typeface="Wingdings" panose="05000000000000000000" pitchFamily="2" charset="2"/>
              <a:buChar char="§"/>
              <a:defRPr lang="ru-MO" sz="1600">
                <a:solidFill>
                  <a:schemeClr val="accent1"/>
                </a:solidFill>
              </a:defRPr>
            </a:lvl2pPr>
            <a:lvl3pPr marL="850392" indent="-283464">
              <a:lnSpc>
                <a:spcPct val="100000"/>
              </a:lnSpc>
              <a:buFont typeface="Wingdings" panose="05000000000000000000" pitchFamily="2" charset="2"/>
              <a:buChar char="§"/>
              <a:defRPr lang="ru-MO" sz="1400">
                <a:solidFill>
                  <a:schemeClr val="accent1"/>
                </a:solidFill>
              </a:defRPr>
            </a:lvl3pPr>
            <a:lvl4pPr marL="1133856" indent="-283464">
              <a:lnSpc>
                <a:spcPct val="100000"/>
              </a:lnSpc>
              <a:buFont typeface="Wingdings" panose="05000000000000000000" pitchFamily="2" charset="2"/>
              <a:buChar char="§"/>
              <a:defRPr lang="ru-MO" sz="1200">
                <a:solidFill>
                  <a:schemeClr val="accent1"/>
                </a:solidFill>
              </a:defRPr>
            </a:lvl4pPr>
            <a:lvl5pPr marL="1417320" indent="-283464">
              <a:lnSpc>
                <a:spcPct val="100000"/>
              </a:lnSpc>
              <a:buFont typeface="Wingdings" panose="05000000000000000000" pitchFamily="2" charset="2"/>
              <a:buChar char="§"/>
              <a:defRPr lang="ru-MO" sz="1200">
                <a:solidFill>
                  <a:schemeClr val="accent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омер слайда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ru-MO">
                <a:solidFill>
                  <a:schemeClr val="accent1"/>
                </a:solidFill>
              </a:defRPr>
            </a:lvl1pPr>
          </a:lstStyle>
          <a:p>
            <a:pPr rtl="0"/>
            <a:fld id="{84D792B7-0397-C047-AE12-1A03F7E3DC83}" type="slidenum">
              <a:rPr lang="ru-RU" noProof="0" smtClean="0"/>
              <a:pPr rtl="0"/>
              <a:t>‹#›</a:t>
            </a:fld>
            <a:endParaRPr lang="ru-RU" noProof="0"/>
          </a:p>
        </p:txBody>
      </p:sp>
      <p:sp>
        <p:nvSpPr>
          <p:cNvPr id="5" name="Нижний колонтитул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ru-MO">
                <a:solidFill>
                  <a:schemeClr val="accent1"/>
                </a:solidFill>
              </a:defRPr>
            </a:lvl1pPr>
          </a:lstStyle>
          <a:p>
            <a:pPr rtl="0"/>
            <a:r>
              <a:rPr lang="ru-RU" noProof="0"/>
              <a:t>заголовок презентации</a:t>
            </a:r>
          </a:p>
        </p:txBody>
      </p:sp>
      <p:sp>
        <p:nvSpPr>
          <p:cNvPr id="4" name="Дата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ru-MO">
                <a:solidFill>
                  <a:schemeClr val="accent1"/>
                </a:solidFill>
              </a:defRPr>
            </a:lvl1pPr>
          </a:lstStyle>
          <a:p>
            <a:pPr rtl="0"/>
            <a:r>
              <a:rPr lang="ru-RU" noProof="0"/>
              <a:t>20ГГ</a:t>
            </a:r>
          </a:p>
        </p:txBody>
      </p:sp>
      <p:cxnSp>
        <p:nvCxnSpPr>
          <p:cNvPr id="16" name="Прямая соединительная линия 15">
            <a:extLst>
              <a:ext uri="{FF2B5EF4-FFF2-40B4-BE49-F238E27FC236}">
                <a16:creationId xmlns:a16="http://schemas.microsoft.com/office/drawing/2014/main" id="{B9E5CB43-9C58-7065-8F71-3D1335DCA2E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Прямоугольник 17">
            <a:extLst>
              <a:ext uri="{FF2B5EF4-FFF2-40B4-BE49-F238E27FC236}">
                <a16:creationId xmlns:a16="http://schemas.microsoft.com/office/drawing/2014/main" id="{D7C51743-4A18-4275-9C86-2A02654EB16B}"/>
              </a:ext>
            </a:extLst>
          </p:cNvPr>
          <p:cNvSpPr/>
          <p:nvPr userDrawn="1"/>
        </p:nvSpPr>
        <p:spPr>
          <a:xfrm>
            <a:off x="1509823" y="1188365"/>
            <a:ext cx="9172353" cy="4481269"/>
          </a:xfrm>
          <a:prstGeom prst="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ru-MO"/>
            </a:defPPr>
          </a:lstStyle>
          <a:p>
            <a:pPr algn="ctr" rtl="0"/>
            <a:endParaRPr lang="ru-RU" noProof="0">
              <a:latin typeface="Calibri" panose="020F0502020204030204" pitchFamily="34" charset="0"/>
            </a:endParaRPr>
          </a:p>
        </p:txBody>
      </p:sp>
      <p:cxnSp>
        <p:nvCxnSpPr>
          <p:cNvPr id="20" name="Прямая соединительная линия 19">
            <a:extLst>
              <a:ext uri="{FF2B5EF4-FFF2-40B4-BE49-F238E27FC236}">
                <a16:creationId xmlns:a16="http://schemas.microsoft.com/office/drawing/2014/main" id="{50105206-25D5-CAFF-D01A-6C366A0DDD06}"/>
              </a:ext>
            </a:extLst>
          </p:cNvPr>
          <p:cNvCxnSpPr>
            <a:cxnSpLocks/>
          </p:cNvCxnSpPr>
          <p:nvPr userDrawn="1"/>
        </p:nvCxnSpPr>
        <p:spPr>
          <a:xfrm>
            <a:off x="0" y="5208047"/>
            <a:ext cx="6096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Прямая соединительная линия 21">
            <a:extLst>
              <a:ext uri="{FF2B5EF4-FFF2-40B4-BE49-F238E27FC236}">
                <a16:creationId xmlns:a16="http://schemas.microsoft.com/office/drawing/2014/main" id="{F568D0A6-8634-2DEB-AE13-929FDDFD954E}"/>
              </a:ext>
            </a:extLst>
          </p:cNvPr>
          <p:cNvCxnSpPr>
            <a:cxnSpLocks/>
          </p:cNvCxnSpPr>
          <p:nvPr userDrawn="1"/>
        </p:nvCxnSpPr>
        <p:spPr>
          <a:xfrm>
            <a:off x="10058400" y="5220132"/>
            <a:ext cx="21336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66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Спасибо!">
    <p:bg>
      <p:bgPr>
        <a:solidFill>
          <a:schemeClr val="accent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0BD26-4C3C-C934-E3C5-C4ABD369E612}"/>
              </a:ext>
            </a:extLst>
          </p:cNvPr>
          <p:cNvSpPr>
            <a:spLocks noGrp="1"/>
          </p:cNvSpPr>
          <p:nvPr>
            <p:ph type="title"/>
          </p:nvPr>
        </p:nvSpPr>
        <p:spPr>
          <a:xfrm>
            <a:off x="5495544" y="731520"/>
            <a:ext cx="5952744" cy="1645920"/>
          </a:xfrm>
        </p:spPr>
        <p:txBody>
          <a:bodyPr rtlCol="0"/>
          <a:lstStyle>
            <a:lvl1pPr algn="l">
              <a:defRPr lang="ru-MO" sz="7200"/>
            </a:lvl1pPr>
          </a:lstStyle>
          <a:p>
            <a:pPr rtl="0"/>
            <a:r>
              <a:rPr lang="ru-RU" noProof="0"/>
              <a:t>Образец заголовка</a:t>
            </a:r>
          </a:p>
        </p:txBody>
      </p:sp>
      <p:sp>
        <p:nvSpPr>
          <p:cNvPr id="20" name="Рисунок 19">
            <a:extLst>
              <a:ext uri="{FF2B5EF4-FFF2-40B4-BE49-F238E27FC236}">
                <a16:creationId xmlns:a16="http://schemas.microsoft.com/office/drawing/2014/main" id="{2AA6941D-E239-2A54-E6C1-1574E59717D1}"/>
              </a:ext>
            </a:extLst>
          </p:cNvPr>
          <p:cNvSpPr>
            <a:spLocks noGrp="1"/>
          </p:cNvSpPr>
          <p:nvPr>
            <p:ph type="pic" sz="quarter" idx="13"/>
          </p:nvPr>
        </p:nvSpPr>
        <p:spPr>
          <a:xfrm>
            <a:off x="0" y="0"/>
            <a:ext cx="4872540" cy="6858000"/>
          </a:xfrm>
          <a:ln w="15875">
            <a:solidFill>
              <a:schemeClr val="tx1"/>
            </a:solidFill>
          </a:ln>
        </p:spPr>
        <p:txBody>
          <a:bodyPr rtlCol="0" anchor="ctr"/>
          <a:lstStyle>
            <a:lvl1pPr marL="0" indent="0" algn="ctr">
              <a:buNone/>
              <a:defRPr lang="ru-MO"/>
            </a:lvl1pPr>
          </a:lstStyle>
          <a:p>
            <a:pPr rtl="0"/>
            <a:r>
              <a:rPr lang="ru-RU" noProof="0"/>
              <a:t>Вставка рисунка</a:t>
            </a:r>
          </a:p>
        </p:txBody>
      </p:sp>
      <p:cxnSp>
        <p:nvCxnSpPr>
          <p:cNvPr id="9" name="Прямая соединительная линия 8">
            <a:extLst>
              <a:ext uri="{FF2B5EF4-FFF2-40B4-BE49-F238E27FC236}">
                <a16:creationId xmlns:a16="http://schemas.microsoft.com/office/drawing/2014/main" id="{644C3332-D605-38F6-7D05-D7B329747768}"/>
              </a:ext>
            </a:extLst>
          </p:cNvPr>
          <p:cNvCxnSpPr>
            <a:cxnSpLocks/>
          </p:cNvCxnSpPr>
          <p:nvPr userDrawn="1"/>
        </p:nvCxnSpPr>
        <p:spPr>
          <a:xfrm>
            <a:off x="4863079" y="4150757"/>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67B2C081-8C69-001E-872F-68A1B1E48B94}"/>
              </a:ext>
            </a:extLst>
          </p:cNvPr>
          <p:cNvCxnSpPr>
            <a:cxnSpLocks/>
          </p:cNvCxnSpPr>
          <p:nvPr userDrawn="1"/>
        </p:nvCxnSpPr>
        <p:spPr>
          <a:xfrm>
            <a:off x="4872540" y="5515589"/>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D5613557-EA43-56E7-5DE1-8A9813B2D7EB}"/>
              </a:ext>
            </a:extLst>
          </p:cNvPr>
          <p:cNvCxnSpPr>
            <a:cxnSpLocks/>
          </p:cNvCxnSpPr>
          <p:nvPr userDrawn="1"/>
        </p:nvCxnSpPr>
        <p:spPr>
          <a:xfrm>
            <a:off x="4872540" y="2766534"/>
            <a:ext cx="732892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Текст 21">
            <a:extLst>
              <a:ext uri="{FF2B5EF4-FFF2-40B4-BE49-F238E27FC236}">
                <a16:creationId xmlns:a16="http://schemas.microsoft.com/office/drawing/2014/main" id="{0CA79F44-DB47-D961-5554-E6CEF0F31D75}"/>
              </a:ext>
            </a:extLst>
          </p:cNvPr>
          <p:cNvSpPr>
            <a:spLocks noGrp="1"/>
          </p:cNvSpPr>
          <p:nvPr>
            <p:ph type="body" sz="quarter" idx="14" hasCustomPrompt="1"/>
          </p:nvPr>
        </p:nvSpPr>
        <p:spPr>
          <a:xfrm>
            <a:off x="5495545" y="3191256"/>
            <a:ext cx="5953506" cy="731520"/>
          </a:xfrm>
        </p:spPr>
        <p:txBody>
          <a:bodyPr rtlCol="0" anchor="ctr"/>
          <a:lstStyle>
            <a:lvl1pPr marL="0" indent="0">
              <a:spcBef>
                <a:spcPts val="0"/>
              </a:spcBef>
              <a:buNone/>
              <a:defRPr lang="ru-MO" sz="2400" baseline="0">
                <a:latin typeface="Times New Roman" panose="02020603050405020304" pitchFamily="18" charset="0"/>
              </a:defRPr>
            </a:lvl1pPr>
          </a:lstStyle>
          <a:p>
            <a:pPr lvl="0" rtl="0"/>
            <a:r>
              <a:rPr lang="ru-RU" noProof="0"/>
              <a:t>Щелкните, чтобы изменить стили текста образца слайда</a:t>
            </a:r>
          </a:p>
        </p:txBody>
      </p:sp>
      <p:sp>
        <p:nvSpPr>
          <p:cNvPr id="23" name="Текст 21">
            <a:extLst>
              <a:ext uri="{FF2B5EF4-FFF2-40B4-BE49-F238E27FC236}">
                <a16:creationId xmlns:a16="http://schemas.microsoft.com/office/drawing/2014/main" id="{D8CB894C-EA47-EEFE-AB8C-A9B9B10EDFAC}"/>
              </a:ext>
            </a:extLst>
          </p:cNvPr>
          <p:cNvSpPr>
            <a:spLocks noGrp="1"/>
          </p:cNvSpPr>
          <p:nvPr>
            <p:ph type="body" sz="quarter" idx="15" hasCustomPrompt="1"/>
          </p:nvPr>
        </p:nvSpPr>
        <p:spPr>
          <a:xfrm>
            <a:off x="5494782" y="4498848"/>
            <a:ext cx="5953506" cy="731520"/>
          </a:xfrm>
        </p:spPr>
        <p:txBody>
          <a:bodyPr rtlCol="0" anchor="ctr"/>
          <a:lstStyle>
            <a:lvl1pPr marL="0" indent="0">
              <a:spcBef>
                <a:spcPts val="0"/>
              </a:spcBef>
              <a:buNone/>
              <a:defRPr lang="ru-MO" sz="2400" baseline="0">
                <a:latin typeface="Times New Roman" panose="02020603050405020304" pitchFamily="18" charset="0"/>
              </a:defRPr>
            </a:lvl1pPr>
          </a:lstStyle>
          <a:p>
            <a:pPr lvl="0" rtl="0"/>
            <a:r>
              <a:rPr lang="ru-RU" noProof="0"/>
              <a:t>Щелкните, чтобы изменить стили текста образца слайда</a:t>
            </a:r>
          </a:p>
        </p:txBody>
      </p:sp>
      <p:sp>
        <p:nvSpPr>
          <p:cNvPr id="24" name="Текст 21">
            <a:extLst>
              <a:ext uri="{FF2B5EF4-FFF2-40B4-BE49-F238E27FC236}">
                <a16:creationId xmlns:a16="http://schemas.microsoft.com/office/drawing/2014/main" id="{B3C09B13-9367-B435-A76A-9DBB1332FC5F}"/>
              </a:ext>
            </a:extLst>
          </p:cNvPr>
          <p:cNvSpPr>
            <a:spLocks noGrp="1"/>
          </p:cNvSpPr>
          <p:nvPr>
            <p:ph type="body" sz="quarter" idx="16" hasCustomPrompt="1"/>
          </p:nvPr>
        </p:nvSpPr>
        <p:spPr>
          <a:xfrm>
            <a:off x="5494782" y="5797296"/>
            <a:ext cx="5953506" cy="731520"/>
          </a:xfrm>
        </p:spPr>
        <p:txBody>
          <a:bodyPr rtlCol="0" anchor="ctr"/>
          <a:lstStyle>
            <a:lvl1pPr marL="0" indent="0">
              <a:spcBef>
                <a:spcPts val="0"/>
              </a:spcBef>
              <a:buNone/>
              <a:defRPr lang="ru-MO" sz="2400" baseline="0">
                <a:latin typeface="Times New Roman" panose="02020603050405020304" pitchFamily="18" charset="0"/>
              </a:defRPr>
            </a:lvl1pPr>
          </a:lstStyle>
          <a:p>
            <a:pPr lvl="0" rtl="0"/>
            <a:r>
              <a:rPr lang="ru-RU" noProof="0"/>
              <a:t>Щелкните, чтобы изменить стили текста образца слайда</a:t>
            </a:r>
          </a:p>
        </p:txBody>
      </p:sp>
    </p:spTree>
    <p:extLst>
      <p:ext uri="{BB962C8B-B14F-4D97-AF65-F5344CB8AC3E}">
        <p14:creationId xmlns:p14="http://schemas.microsoft.com/office/powerpoint/2010/main" val="161410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bg>
      <p:bgPr>
        <a:solidFill>
          <a:schemeClr val="accent1"/>
        </a:solidFill>
        <a:effectLst/>
      </p:bgPr>
    </p:bg>
    <p:spTree>
      <p:nvGrpSpPr>
        <p:cNvPr id="1" name=""/>
        <p:cNvGrpSpPr/>
        <p:nvPr/>
      </p:nvGrpSpPr>
      <p:grpSpPr>
        <a:xfrm>
          <a:off x="0" y="0"/>
          <a:ext cx="0" cy="0"/>
          <a:chOff x="0" y="0"/>
          <a:chExt cx="0" cy="0"/>
        </a:xfrm>
      </p:grpSpPr>
      <p:sp>
        <p:nvSpPr>
          <p:cNvPr id="14" name="Заголовок 1">
            <a:extLst>
              <a:ext uri="{FF2B5EF4-FFF2-40B4-BE49-F238E27FC236}">
                <a16:creationId xmlns:a16="http://schemas.microsoft.com/office/drawing/2014/main" id="{F77913A3-071A-44D9-E59A-B9C86D99FF3B}"/>
              </a:ext>
            </a:extLst>
          </p:cNvPr>
          <p:cNvSpPr>
            <a:spLocks noGrp="1"/>
          </p:cNvSpPr>
          <p:nvPr>
            <p:ph type="title"/>
          </p:nvPr>
        </p:nvSpPr>
        <p:spPr>
          <a:xfrm>
            <a:off x="2039112" y="54864"/>
            <a:ext cx="8165592" cy="969264"/>
          </a:xfrm>
        </p:spPr>
        <p:txBody>
          <a:bodyPr rtlCol="0"/>
          <a:lstStyle>
            <a:lvl1pPr algn="ctr">
              <a:defRPr lang="ru-MO"/>
            </a:lvl1pPr>
          </a:lstStyle>
          <a:p>
            <a:pPr rtl="0"/>
            <a:r>
              <a:rPr lang="ru-RU" noProof="0"/>
              <a:t>Образец заголовка</a:t>
            </a:r>
          </a:p>
        </p:txBody>
      </p:sp>
      <p:sp>
        <p:nvSpPr>
          <p:cNvPr id="5" name="Номер слайда 4">
            <a:extLst>
              <a:ext uri="{FF2B5EF4-FFF2-40B4-BE49-F238E27FC236}">
                <a16:creationId xmlns:a16="http://schemas.microsoft.com/office/drawing/2014/main" id="{E9A67C02-F658-3749-9924-99BDA9C11E7A}"/>
              </a:ext>
            </a:extLst>
          </p:cNvPr>
          <p:cNvSpPr>
            <a:spLocks noGrp="1"/>
          </p:cNvSpPr>
          <p:nvPr>
            <p:ph type="sldNum" sz="quarter" idx="12"/>
          </p:nvPr>
        </p:nvSpPr>
        <p:spPr>
          <a:xfrm>
            <a:off x="616640" y="6517634"/>
            <a:ext cx="950258" cy="274320"/>
          </a:xfrm>
          <a:prstGeom prst="rect">
            <a:avLst/>
          </a:prstGeom>
        </p:spPr>
        <p:txBody>
          <a:bodyPr rtlCol="0"/>
          <a:lstStyle>
            <a:defPPr>
              <a:defRPr lang="ru-MO"/>
            </a:defPPr>
          </a:lstStyle>
          <a:p>
            <a:pPr rtl="0"/>
            <a:fld id="{84D792B7-0397-C047-AE12-1A03F7E3DC83}" type="slidenum">
              <a:rPr lang="ru-RU" noProof="0" smtClean="0"/>
              <a:t>‹#›</a:t>
            </a:fld>
            <a:endParaRPr lang="ru-RU" noProof="0"/>
          </a:p>
        </p:txBody>
      </p:sp>
      <p:sp>
        <p:nvSpPr>
          <p:cNvPr id="4" name="Нижний колонтитул 3">
            <a:extLst>
              <a:ext uri="{FF2B5EF4-FFF2-40B4-BE49-F238E27FC236}">
                <a16:creationId xmlns:a16="http://schemas.microsoft.com/office/drawing/2014/main" id="{CB7120C0-232E-AD3B-138D-B65A7AD49C94}"/>
              </a:ext>
            </a:extLst>
          </p:cNvPr>
          <p:cNvSpPr>
            <a:spLocks noGrp="1"/>
          </p:cNvSpPr>
          <p:nvPr>
            <p:ph type="ftr" sz="quarter" idx="11"/>
          </p:nvPr>
        </p:nvSpPr>
        <p:spPr>
          <a:xfrm>
            <a:off x="4808250" y="6517634"/>
            <a:ext cx="2572870" cy="274320"/>
          </a:xfrm>
          <a:prstGeom prst="rect">
            <a:avLst/>
          </a:prstGeom>
        </p:spPr>
        <p:txBody>
          <a:bodyPr rtlCol="0"/>
          <a:lstStyle>
            <a:defPPr>
              <a:defRPr lang="ru-MO"/>
            </a:defPPr>
          </a:lstStyle>
          <a:p>
            <a:pPr rtl="0"/>
            <a:r>
              <a:rPr lang="ru-RU" noProof="0"/>
              <a:t>заголовок презентации</a:t>
            </a:r>
          </a:p>
        </p:txBody>
      </p:sp>
      <p:sp>
        <p:nvSpPr>
          <p:cNvPr id="3" name="Дата 2">
            <a:extLst>
              <a:ext uri="{FF2B5EF4-FFF2-40B4-BE49-F238E27FC236}">
                <a16:creationId xmlns:a16="http://schemas.microsoft.com/office/drawing/2014/main" id="{7110ABD4-B26A-0940-A80F-399F8FCAD992}"/>
              </a:ext>
            </a:extLst>
          </p:cNvPr>
          <p:cNvSpPr>
            <a:spLocks noGrp="1"/>
          </p:cNvSpPr>
          <p:nvPr>
            <p:ph type="dt" sz="half" idx="10"/>
          </p:nvPr>
        </p:nvSpPr>
        <p:spPr/>
        <p:txBody>
          <a:bodyPr rtlCol="0"/>
          <a:lstStyle>
            <a:defPPr>
              <a:defRPr lang="ru-MO"/>
            </a:defPPr>
          </a:lstStyle>
          <a:p>
            <a:pPr rtl="0"/>
            <a:r>
              <a:rPr lang="ru-RU" noProof="0"/>
              <a:t>20ГГ</a:t>
            </a:r>
          </a:p>
        </p:txBody>
      </p:sp>
      <p:cxnSp>
        <p:nvCxnSpPr>
          <p:cNvPr id="7" name="Прямая соединительная линия 6">
            <a:extLst>
              <a:ext uri="{FF2B5EF4-FFF2-40B4-BE49-F238E27FC236}">
                <a16:creationId xmlns:a16="http://schemas.microsoft.com/office/drawing/2014/main" id="{394864F6-8550-2BFC-DC03-2BB296DF2E9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Прямая соединительная линия 8">
            <a:extLst>
              <a:ext uri="{FF2B5EF4-FFF2-40B4-BE49-F238E27FC236}">
                <a16:creationId xmlns:a16="http://schemas.microsoft.com/office/drawing/2014/main" id="{4D95A92E-7815-7546-3201-42AEFA654F4C}"/>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0FF23430-1681-F3A4-F071-7C338746014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47B44D2F-F976-B752-100E-E994C9F0206A}"/>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94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Пустой слайд">
    <p:bg>
      <p:bgPr>
        <a:solidFill>
          <a:schemeClr val="accent1"/>
        </a:solidFill>
        <a:effectLst/>
      </p:bgPr>
    </p:bg>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DAC1505-F26B-3039-38E3-3A7F7CC7F364}"/>
              </a:ext>
            </a:extLst>
          </p:cNvPr>
          <p:cNvSpPr>
            <a:spLocks noGrp="1"/>
          </p:cNvSpPr>
          <p:nvPr>
            <p:ph type="dt" sz="half" idx="10"/>
          </p:nvPr>
        </p:nvSpPr>
        <p:spPr/>
        <p:txBody>
          <a:bodyPr rtlCol="0"/>
          <a:lstStyle>
            <a:defPPr>
              <a:defRPr lang="ru-MO"/>
            </a:defPPr>
          </a:lstStyle>
          <a:p>
            <a:pPr rtl="0"/>
            <a:r>
              <a:rPr lang="ru-RU" noProof="0"/>
              <a:t>20ГГ</a:t>
            </a:r>
          </a:p>
        </p:txBody>
      </p:sp>
      <p:sp>
        <p:nvSpPr>
          <p:cNvPr id="3" name="Нижний колонтитул 2">
            <a:extLst>
              <a:ext uri="{FF2B5EF4-FFF2-40B4-BE49-F238E27FC236}">
                <a16:creationId xmlns:a16="http://schemas.microsoft.com/office/drawing/2014/main" id="{962C2A94-01A4-034C-9AE7-87CF1238308E}"/>
              </a:ext>
            </a:extLst>
          </p:cNvPr>
          <p:cNvSpPr>
            <a:spLocks noGrp="1"/>
          </p:cNvSpPr>
          <p:nvPr>
            <p:ph type="ftr" sz="quarter" idx="11"/>
          </p:nvPr>
        </p:nvSpPr>
        <p:spPr>
          <a:xfrm>
            <a:off x="4808250" y="6517634"/>
            <a:ext cx="2572870" cy="274320"/>
          </a:xfrm>
          <a:prstGeom prst="rect">
            <a:avLst/>
          </a:prstGeom>
        </p:spPr>
        <p:txBody>
          <a:bodyPr rtlCol="0"/>
          <a:lstStyle>
            <a:defPPr>
              <a:defRPr lang="ru-MO"/>
            </a:defPPr>
          </a:lstStyle>
          <a:p>
            <a:pPr rtl="0"/>
            <a:r>
              <a:rPr lang="ru-RU" noProof="0"/>
              <a:t>заголовок презентации</a:t>
            </a:r>
          </a:p>
        </p:txBody>
      </p:sp>
      <p:sp>
        <p:nvSpPr>
          <p:cNvPr id="4" name="Номер слайда 3">
            <a:extLst>
              <a:ext uri="{FF2B5EF4-FFF2-40B4-BE49-F238E27FC236}">
                <a16:creationId xmlns:a16="http://schemas.microsoft.com/office/drawing/2014/main" id="{5E45BEB7-6CEE-98EF-C00B-19BF6407E318}"/>
              </a:ext>
            </a:extLst>
          </p:cNvPr>
          <p:cNvSpPr>
            <a:spLocks noGrp="1"/>
          </p:cNvSpPr>
          <p:nvPr>
            <p:ph type="sldNum" sz="quarter" idx="12"/>
          </p:nvPr>
        </p:nvSpPr>
        <p:spPr>
          <a:xfrm>
            <a:off x="616640" y="6517634"/>
            <a:ext cx="950258" cy="274320"/>
          </a:xfrm>
          <a:prstGeom prst="rect">
            <a:avLst/>
          </a:prstGeom>
        </p:spPr>
        <p:txBody>
          <a:bodyPr rtlCol="0"/>
          <a:lstStyle>
            <a:defPPr>
              <a:defRPr lang="ru-MO"/>
            </a:defPPr>
          </a:lstStyle>
          <a:p>
            <a:pPr rtl="0"/>
            <a:fld id="{84D792B7-0397-C047-AE12-1A03F7E3DC83}" type="slidenum">
              <a:rPr lang="ru-RU" noProof="0" smtClean="0"/>
              <a:t>‹#›</a:t>
            </a:fld>
            <a:endParaRPr lang="ru-RU" noProof="0"/>
          </a:p>
        </p:txBody>
      </p:sp>
      <p:cxnSp>
        <p:nvCxnSpPr>
          <p:cNvPr id="6" name="Прямая соединительная линия 5">
            <a:extLst>
              <a:ext uri="{FF2B5EF4-FFF2-40B4-BE49-F238E27FC236}">
                <a16:creationId xmlns:a16="http://schemas.microsoft.com/office/drawing/2014/main" id="{74912249-F431-4F6C-4213-30FF47C81741}"/>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18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bg>
      <p:bgPr>
        <a:solidFill>
          <a:schemeClr val="accent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0BD26-4C3C-C934-E3C5-C4ABD369E612}"/>
              </a:ext>
            </a:extLst>
          </p:cNvPr>
          <p:cNvSpPr>
            <a:spLocks noGrp="1"/>
          </p:cNvSpPr>
          <p:nvPr>
            <p:ph type="title"/>
          </p:nvPr>
        </p:nvSpPr>
        <p:spPr>
          <a:xfrm>
            <a:off x="5495544" y="0"/>
            <a:ext cx="4370832" cy="2194560"/>
          </a:xfrm>
        </p:spPr>
        <p:txBody>
          <a:bodyPr rtlCol="0"/>
          <a:lstStyle>
            <a:lvl1pPr algn="l">
              <a:defRPr lang="ru-MO" sz="7200"/>
            </a:lvl1pPr>
          </a:lstStyle>
          <a:p>
            <a:pPr rtl="0"/>
            <a:r>
              <a:rPr lang="ru-RU" noProof="0"/>
              <a:t>Образец заголовка</a:t>
            </a:r>
          </a:p>
        </p:txBody>
      </p:sp>
      <p:sp>
        <p:nvSpPr>
          <p:cNvPr id="13" name="Рисунок 12">
            <a:extLst>
              <a:ext uri="{FF2B5EF4-FFF2-40B4-BE49-F238E27FC236}">
                <a16:creationId xmlns:a16="http://schemas.microsoft.com/office/drawing/2014/main" id="{54A61420-31F3-2DF5-A319-19A8896350EA}"/>
              </a:ext>
            </a:extLst>
          </p:cNvPr>
          <p:cNvSpPr>
            <a:spLocks noGrp="1"/>
          </p:cNvSpPr>
          <p:nvPr>
            <p:ph type="pic" sz="quarter" idx="13"/>
          </p:nvPr>
        </p:nvSpPr>
        <p:spPr>
          <a:xfrm>
            <a:off x="1" y="3810"/>
            <a:ext cx="4856184" cy="6850379"/>
          </a:xfrm>
          <a:ln w="15875">
            <a:solidFill>
              <a:schemeClr val="tx1"/>
            </a:solidFill>
          </a:ln>
        </p:spPr>
        <p:txBody>
          <a:bodyPr rtlCol="0"/>
          <a:lstStyle>
            <a:defPPr>
              <a:defRPr lang="ru-MO"/>
            </a:defPPr>
          </a:lstStyle>
          <a:p>
            <a:pPr rtl="0"/>
            <a:r>
              <a:rPr lang="ru-RU" noProof="0"/>
              <a:t>Вставка рисунка</a:t>
            </a:r>
          </a:p>
        </p:txBody>
      </p:sp>
      <p:sp>
        <p:nvSpPr>
          <p:cNvPr id="3" name="Объект 2">
            <a:extLst>
              <a:ext uri="{FF2B5EF4-FFF2-40B4-BE49-F238E27FC236}">
                <a16:creationId xmlns:a16="http://schemas.microsoft.com/office/drawing/2014/main" id="{D53F374C-57DC-E207-D494-6986428A2D60}"/>
              </a:ext>
            </a:extLst>
          </p:cNvPr>
          <p:cNvSpPr>
            <a:spLocks noGrp="1"/>
          </p:cNvSpPr>
          <p:nvPr>
            <p:ph idx="1" hasCustomPrompt="1"/>
          </p:nvPr>
        </p:nvSpPr>
        <p:spPr>
          <a:xfrm>
            <a:off x="4856185" y="2212849"/>
            <a:ext cx="7335814" cy="4645152"/>
          </a:xfrm>
        </p:spPr>
        <p:txBody>
          <a:bodyPr rtlCol="0"/>
          <a:lstStyle>
            <a:defPPr>
              <a:defRPr lang="ru-MO"/>
            </a:def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Tree>
    <p:extLst>
      <p:ext uri="{BB962C8B-B14F-4D97-AF65-F5344CB8AC3E}">
        <p14:creationId xmlns:p14="http://schemas.microsoft.com/office/powerpoint/2010/main" val="61635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p:spTree>
      <p:nvGrpSpPr>
        <p:cNvPr id="1" name=""/>
        <p:cNvGrpSpPr/>
        <p:nvPr/>
      </p:nvGrpSpPr>
      <p:grpSpPr>
        <a:xfrm>
          <a:off x="0" y="0"/>
          <a:ext cx="0" cy="0"/>
          <a:chOff x="0" y="0"/>
          <a:chExt cx="0" cy="0"/>
        </a:xfrm>
      </p:grpSpPr>
      <p:sp>
        <p:nvSpPr>
          <p:cNvPr id="8" name="Рисунок 7">
            <a:extLst>
              <a:ext uri="{FF2B5EF4-FFF2-40B4-BE49-F238E27FC236}">
                <a16:creationId xmlns:a16="http://schemas.microsoft.com/office/drawing/2014/main" id="{F32D5F1B-4B4F-5C42-0EFC-AE54D2C4EC2F}"/>
              </a:ext>
            </a:extLst>
          </p:cNvPr>
          <p:cNvSpPr>
            <a:spLocks noGrp="1"/>
          </p:cNvSpPr>
          <p:nvPr>
            <p:ph type="pic" sz="quarter" idx="10"/>
          </p:nvPr>
        </p:nvSpPr>
        <p:spPr>
          <a:xfrm>
            <a:off x="0" y="0"/>
            <a:ext cx="12192000" cy="6858000"/>
          </a:xfrm>
          <a:solidFill>
            <a:schemeClr val="accent2">
              <a:lumMod val="40000"/>
              <a:lumOff val="60000"/>
            </a:schemeClr>
          </a:solidFill>
        </p:spPr>
        <p:txBody>
          <a:bodyPr rtlCol="0"/>
          <a:lstStyle>
            <a:lvl1pPr marL="0" indent="0">
              <a:buNone/>
              <a:defRPr lang="ru-MO"/>
            </a:lvl1pPr>
          </a:lstStyle>
          <a:p>
            <a:pPr rtl="0"/>
            <a:r>
              <a:rPr lang="ru-RU" noProof="0"/>
              <a:t>Вставка рисунка</a:t>
            </a:r>
          </a:p>
        </p:txBody>
      </p:sp>
      <p:sp>
        <p:nvSpPr>
          <p:cNvPr id="2" name="Заголовок 1">
            <a:extLst>
              <a:ext uri="{FF2B5EF4-FFF2-40B4-BE49-F238E27FC236}">
                <a16:creationId xmlns:a16="http://schemas.microsoft.com/office/drawing/2014/main" id="{FE63A1AE-C2A2-3984-EE25-E51E8DD651B1}"/>
              </a:ext>
            </a:extLst>
          </p:cNvPr>
          <p:cNvSpPr>
            <a:spLocks noGrp="1"/>
          </p:cNvSpPr>
          <p:nvPr>
            <p:ph type="title"/>
          </p:nvPr>
        </p:nvSpPr>
        <p:spPr>
          <a:xfrm>
            <a:off x="1508760" y="1188720"/>
            <a:ext cx="9171432" cy="4480560"/>
          </a:xfrm>
          <a:ln w="15875">
            <a:solidFill>
              <a:schemeClr val="accent1"/>
            </a:solidFill>
          </a:ln>
        </p:spPr>
        <p:txBody>
          <a:bodyPr lIns="365760" bIns="640080" rtlCol="0" anchor="ctr"/>
          <a:lstStyle>
            <a:lvl1pPr>
              <a:defRPr lang="ru-MO" sz="7200">
                <a:solidFill>
                  <a:schemeClr val="accent1"/>
                </a:solidFill>
              </a:defRPr>
            </a:lvl1pPr>
          </a:lstStyle>
          <a:p>
            <a:pPr rtl="0"/>
            <a:r>
              <a:rPr lang="ru-RU" noProof="0"/>
              <a:t>Образец заголовка</a:t>
            </a:r>
          </a:p>
        </p:txBody>
      </p:sp>
      <p:sp>
        <p:nvSpPr>
          <p:cNvPr id="3" name="Текст 2">
            <a:extLst>
              <a:ext uri="{FF2B5EF4-FFF2-40B4-BE49-F238E27FC236}">
                <a16:creationId xmlns:a16="http://schemas.microsoft.com/office/drawing/2014/main" id="{C27A141F-6D41-3734-9073-FB0B24ECBB3C}"/>
              </a:ext>
            </a:extLst>
          </p:cNvPr>
          <p:cNvSpPr>
            <a:spLocks noGrp="1"/>
          </p:cNvSpPr>
          <p:nvPr>
            <p:ph type="body" idx="1" hasCustomPrompt="1"/>
          </p:nvPr>
        </p:nvSpPr>
        <p:spPr>
          <a:xfrm>
            <a:off x="6665976" y="5102352"/>
            <a:ext cx="2889504" cy="1063124"/>
          </a:xfrm>
        </p:spPr>
        <p:txBody>
          <a:bodyPr rtlCol="0"/>
          <a:lstStyle>
            <a:lvl1pPr marL="0" indent="0" algn="ctr">
              <a:lnSpc>
                <a:spcPct val="100000"/>
              </a:lnSpc>
              <a:spcBef>
                <a:spcPts val="0"/>
              </a:spcBef>
              <a:buNone/>
              <a:defRPr lang="ru-MO" sz="1800">
                <a:solidFill>
                  <a:schemeClr val="accent1"/>
                </a:solidFill>
              </a:defRPr>
            </a:lvl1pPr>
            <a:lvl2pPr marL="457200" indent="0">
              <a:buNone/>
              <a:defRPr lang="ru-MO" sz="2000">
                <a:solidFill>
                  <a:schemeClr val="tx1">
                    <a:tint val="75000"/>
                  </a:schemeClr>
                </a:solidFill>
              </a:defRPr>
            </a:lvl2pPr>
            <a:lvl3pPr marL="914400" indent="0">
              <a:buNone/>
              <a:defRPr lang="ru-MO" sz="1800">
                <a:solidFill>
                  <a:schemeClr val="tx1">
                    <a:tint val="75000"/>
                  </a:schemeClr>
                </a:solidFill>
              </a:defRPr>
            </a:lvl3pPr>
            <a:lvl4pPr marL="1371600" indent="0">
              <a:buNone/>
              <a:defRPr lang="ru-MO" sz="1600">
                <a:solidFill>
                  <a:schemeClr val="tx1">
                    <a:tint val="75000"/>
                  </a:schemeClr>
                </a:solidFill>
              </a:defRPr>
            </a:lvl4pPr>
            <a:lvl5pPr marL="1828800" indent="0">
              <a:buNone/>
              <a:defRPr lang="ru-MO" sz="1600">
                <a:solidFill>
                  <a:schemeClr val="tx1">
                    <a:tint val="75000"/>
                  </a:schemeClr>
                </a:solidFill>
              </a:defRPr>
            </a:lvl5pPr>
            <a:lvl6pPr marL="2286000" indent="0">
              <a:buNone/>
              <a:defRPr lang="ru-MO" sz="1600">
                <a:solidFill>
                  <a:schemeClr val="tx1">
                    <a:tint val="75000"/>
                  </a:schemeClr>
                </a:solidFill>
              </a:defRPr>
            </a:lvl6pPr>
            <a:lvl7pPr marL="2743200" indent="0">
              <a:buNone/>
              <a:defRPr lang="ru-MO" sz="1600">
                <a:solidFill>
                  <a:schemeClr val="tx1">
                    <a:tint val="75000"/>
                  </a:schemeClr>
                </a:solidFill>
              </a:defRPr>
            </a:lvl7pPr>
            <a:lvl8pPr marL="3200400" indent="0">
              <a:buNone/>
              <a:defRPr lang="ru-MO" sz="1600">
                <a:solidFill>
                  <a:schemeClr val="tx1">
                    <a:tint val="75000"/>
                  </a:schemeClr>
                </a:solidFill>
              </a:defRPr>
            </a:lvl8pPr>
            <a:lvl9pPr marL="3657600" indent="0">
              <a:buNone/>
              <a:defRPr lang="ru-MO" sz="1600">
                <a:solidFill>
                  <a:schemeClr val="tx1">
                    <a:tint val="75000"/>
                  </a:schemeClr>
                </a:solidFill>
              </a:defRPr>
            </a:lvl9pPr>
          </a:lstStyle>
          <a:p>
            <a:pPr lvl="0" rtl="0"/>
            <a:r>
              <a:rPr lang="ru-RU" noProof="0"/>
              <a:t>Щелкните, чтобы изменить стили текста образца слайда</a:t>
            </a:r>
          </a:p>
        </p:txBody>
      </p:sp>
    </p:spTree>
    <p:extLst>
      <p:ext uri="{BB962C8B-B14F-4D97-AF65-F5344CB8AC3E}">
        <p14:creationId xmlns:p14="http://schemas.microsoft.com/office/powerpoint/2010/main" val="394137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с рисунком">
    <p:bg>
      <p:bgPr>
        <a:solidFill>
          <a:schemeClr val="accent4">
            <a:lumMod val="50000"/>
          </a:schemeClr>
        </a:solidFill>
        <a:effectLst/>
      </p:bgPr>
    </p:bg>
    <p:spTree>
      <p:nvGrpSpPr>
        <p:cNvPr id="1" name=""/>
        <p:cNvGrpSpPr/>
        <p:nvPr/>
      </p:nvGrpSpPr>
      <p:grpSpPr>
        <a:xfrm>
          <a:off x="0" y="0"/>
          <a:ext cx="0" cy="0"/>
          <a:chOff x="0" y="0"/>
          <a:chExt cx="0" cy="0"/>
        </a:xfrm>
      </p:grpSpPr>
      <p:sp>
        <p:nvSpPr>
          <p:cNvPr id="20" name="Рисунок 19">
            <a:extLst>
              <a:ext uri="{FF2B5EF4-FFF2-40B4-BE49-F238E27FC236}">
                <a16:creationId xmlns:a16="http://schemas.microsoft.com/office/drawing/2014/main" id="{B66CC86A-5147-8A3A-D69B-E3F6DBACAE98}"/>
              </a:ext>
            </a:extLst>
          </p:cNvPr>
          <p:cNvSpPr>
            <a:spLocks noGrp="1"/>
          </p:cNvSpPr>
          <p:nvPr>
            <p:ph type="pic" sz="quarter" idx="13"/>
          </p:nvPr>
        </p:nvSpPr>
        <p:spPr>
          <a:xfrm>
            <a:off x="1636301" y="928122"/>
            <a:ext cx="3251199" cy="5001754"/>
          </a:xfrm>
          <a:ln w="15875">
            <a:solidFill>
              <a:schemeClr val="accent1"/>
            </a:solidFill>
          </a:ln>
        </p:spPr>
        <p:txBody>
          <a:bodyPr rtlCol="0" anchor="ctr"/>
          <a:lstStyle>
            <a:lvl1pPr marL="0" indent="0" algn="ctr">
              <a:buNone/>
              <a:defRPr lang="ru-MO">
                <a:solidFill>
                  <a:schemeClr val="accent1"/>
                </a:solidFill>
              </a:defRPr>
            </a:lvl1pPr>
          </a:lstStyle>
          <a:p>
            <a:pPr rtl="0"/>
            <a:r>
              <a:rPr lang="ru-RU" noProof="0"/>
              <a:t>Вставка рисунка</a:t>
            </a:r>
          </a:p>
        </p:txBody>
      </p:sp>
      <p:sp>
        <p:nvSpPr>
          <p:cNvPr id="2" name="Заголовок 1">
            <a:extLst>
              <a:ext uri="{FF2B5EF4-FFF2-40B4-BE49-F238E27FC236}">
                <a16:creationId xmlns:a16="http://schemas.microsoft.com/office/drawing/2014/main" id="{95A0BD26-4C3C-C934-E3C5-C4ABD369E612}"/>
              </a:ext>
            </a:extLst>
          </p:cNvPr>
          <p:cNvSpPr>
            <a:spLocks noGrp="1"/>
          </p:cNvSpPr>
          <p:nvPr>
            <p:ph type="title"/>
          </p:nvPr>
        </p:nvSpPr>
        <p:spPr>
          <a:xfrm>
            <a:off x="6400800" y="1225296"/>
            <a:ext cx="4718304" cy="1645920"/>
          </a:xfrm>
        </p:spPr>
        <p:txBody>
          <a:bodyPr rtlCol="0"/>
          <a:lstStyle>
            <a:lvl1pPr>
              <a:defRPr lang="ru-MO" baseline="0">
                <a:solidFill>
                  <a:schemeClr val="accent1"/>
                </a:solidFill>
              </a:defRPr>
            </a:lvl1pPr>
          </a:lstStyle>
          <a:p>
            <a:pPr rtl="0"/>
            <a:r>
              <a:rPr lang="ru-RU" noProof="0"/>
              <a:t>Образец заголовка</a:t>
            </a:r>
          </a:p>
        </p:txBody>
      </p:sp>
      <p:sp>
        <p:nvSpPr>
          <p:cNvPr id="3" name="Объект 2">
            <a:extLst>
              <a:ext uri="{FF2B5EF4-FFF2-40B4-BE49-F238E27FC236}">
                <a16:creationId xmlns:a16="http://schemas.microsoft.com/office/drawing/2014/main" id="{D53F374C-57DC-E207-D494-6986428A2D60}"/>
              </a:ext>
            </a:extLst>
          </p:cNvPr>
          <p:cNvSpPr>
            <a:spLocks noGrp="1"/>
          </p:cNvSpPr>
          <p:nvPr>
            <p:ph idx="1" hasCustomPrompt="1"/>
          </p:nvPr>
        </p:nvSpPr>
        <p:spPr>
          <a:xfrm>
            <a:off x="6400800" y="2898648"/>
            <a:ext cx="4370832" cy="2029968"/>
          </a:xfrm>
        </p:spPr>
        <p:txBody>
          <a:bodyPr rtlCol="0"/>
          <a:lstStyle>
            <a:lvl1pPr marL="0" indent="0">
              <a:lnSpc>
                <a:spcPct val="100000"/>
              </a:lnSpc>
              <a:buNone/>
              <a:defRPr lang="ru-MO" sz="1800">
                <a:solidFill>
                  <a:schemeClr val="accent1"/>
                </a:solidFill>
              </a:defRPr>
            </a:lvl1pPr>
            <a:lvl2pPr marL="566928" indent="-283464">
              <a:lnSpc>
                <a:spcPct val="100000"/>
              </a:lnSpc>
              <a:buFont typeface="Wingdings" panose="05000000000000000000" pitchFamily="2" charset="2"/>
              <a:buChar char="§"/>
              <a:defRPr lang="ru-MO" sz="1600">
                <a:solidFill>
                  <a:schemeClr val="accent1"/>
                </a:solidFill>
              </a:defRPr>
            </a:lvl2pPr>
            <a:lvl3pPr marL="850392" indent="-283464">
              <a:lnSpc>
                <a:spcPct val="100000"/>
              </a:lnSpc>
              <a:buFont typeface="Wingdings" panose="05000000000000000000" pitchFamily="2" charset="2"/>
              <a:buChar char="§"/>
              <a:defRPr lang="ru-MO" sz="1400">
                <a:solidFill>
                  <a:schemeClr val="accent1"/>
                </a:solidFill>
              </a:defRPr>
            </a:lvl3pPr>
            <a:lvl4pPr marL="1133856" indent="-283464">
              <a:lnSpc>
                <a:spcPct val="100000"/>
              </a:lnSpc>
              <a:buFont typeface="Wingdings" panose="05000000000000000000" pitchFamily="2" charset="2"/>
              <a:buChar char="§"/>
              <a:defRPr lang="ru-MO" sz="1200">
                <a:solidFill>
                  <a:schemeClr val="accent1"/>
                </a:solidFill>
              </a:defRPr>
            </a:lvl4pPr>
            <a:lvl5pPr marL="1417320" indent="-283464">
              <a:lnSpc>
                <a:spcPct val="100000"/>
              </a:lnSpc>
              <a:buFont typeface="Wingdings" panose="05000000000000000000" pitchFamily="2" charset="2"/>
              <a:buChar char="§"/>
              <a:defRPr lang="ru-MO" sz="1200">
                <a:solidFill>
                  <a:schemeClr val="accent1"/>
                </a:solidFill>
              </a:defRPr>
            </a:lvl5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омер слайда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ru-MO">
                <a:solidFill>
                  <a:schemeClr val="accent1"/>
                </a:solidFill>
              </a:defRPr>
            </a:lvl1pPr>
          </a:lstStyle>
          <a:p>
            <a:pPr rtl="0"/>
            <a:fld id="{84D792B7-0397-C047-AE12-1A03F7E3DC83}" type="slidenum">
              <a:rPr lang="ru-RU" noProof="0" smtClean="0"/>
              <a:pPr rtl="0"/>
              <a:t>‹#›</a:t>
            </a:fld>
            <a:endParaRPr lang="ru-RU" noProof="0"/>
          </a:p>
        </p:txBody>
      </p:sp>
      <p:sp>
        <p:nvSpPr>
          <p:cNvPr id="5" name="Нижний колонтитул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ru-MO">
                <a:solidFill>
                  <a:schemeClr val="accent1"/>
                </a:solidFill>
              </a:defRPr>
            </a:lvl1pPr>
          </a:lstStyle>
          <a:p>
            <a:pPr rtl="0"/>
            <a:r>
              <a:rPr lang="ru-RU" noProof="0"/>
              <a:t>заголовок презентации</a:t>
            </a:r>
          </a:p>
        </p:txBody>
      </p:sp>
      <p:sp>
        <p:nvSpPr>
          <p:cNvPr id="4" name="Дата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ru-MO">
                <a:solidFill>
                  <a:schemeClr val="accent1"/>
                </a:solidFill>
              </a:defRPr>
            </a:lvl1pPr>
          </a:lstStyle>
          <a:p>
            <a:pPr rtl="0"/>
            <a:r>
              <a:rPr lang="ru-RU" noProof="0"/>
              <a:t>20ГГ</a:t>
            </a:r>
          </a:p>
        </p:txBody>
      </p:sp>
      <p:cxnSp>
        <p:nvCxnSpPr>
          <p:cNvPr id="8" name="Прямая соединительная линия 7">
            <a:extLst>
              <a:ext uri="{FF2B5EF4-FFF2-40B4-BE49-F238E27FC236}">
                <a16:creationId xmlns:a16="http://schemas.microsoft.com/office/drawing/2014/main" id="{011CC225-384C-A7E8-AFBF-89D35684100D}"/>
              </a:ext>
            </a:extLst>
          </p:cNvPr>
          <p:cNvCxnSpPr>
            <a:cxnSpLocks/>
          </p:cNvCxnSpPr>
          <p:nvPr userDrawn="1"/>
        </p:nvCxnSpPr>
        <p:spPr>
          <a:xfrm>
            <a:off x="0" y="395159"/>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959E07A8-FF17-EE00-CEAE-9071F30D748F}"/>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D352F90E-8B45-B50A-6BB9-250D96DE376E}"/>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D3915D5E-49E8-33A0-1B5E-9B7880A4BC60}"/>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CE56D179-21F4-E208-F1F2-385E53DC3F00}"/>
              </a:ext>
            </a:extLst>
          </p:cNvPr>
          <p:cNvCxnSpPr>
            <a:cxnSpLocks/>
          </p:cNvCxnSpPr>
          <p:nvPr userDrawn="1"/>
        </p:nvCxnSpPr>
        <p:spPr>
          <a:xfrm flipV="1">
            <a:off x="6096000" y="395159"/>
            <a:ext cx="0" cy="6044326"/>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bg>
      <p:bgPr>
        <a:solidFill>
          <a:schemeClr val="accent1"/>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0BD26-4C3C-C934-E3C5-C4ABD369E612}"/>
              </a:ext>
            </a:extLst>
          </p:cNvPr>
          <p:cNvSpPr>
            <a:spLocks noGrp="1"/>
          </p:cNvSpPr>
          <p:nvPr>
            <p:ph type="title"/>
          </p:nvPr>
        </p:nvSpPr>
        <p:spPr>
          <a:xfrm>
            <a:off x="2039112" y="54864"/>
            <a:ext cx="8165592" cy="969264"/>
          </a:xfrm>
        </p:spPr>
        <p:txBody>
          <a:bodyPr rtlCol="0"/>
          <a:lstStyle>
            <a:lvl1pPr algn="ctr">
              <a:defRPr lang="ru-MO"/>
            </a:lvl1pPr>
          </a:lstStyle>
          <a:p>
            <a:pPr rtl="0"/>
            <a:r>
              <a:rPr lang="ru-RU" noProof="0"/>
              <a:t>Образец заголовка</a:t>
            </a:r>
          </a:p>
        </p:txBody>
      </p:sp>
      <p:sp>
        <p:nvSpPr>
          <p:cNvPr id="3" name="Объект 2">
            <a:extLst>
              <a:ext uri="{FF2B5EF4-FFF2-40B4-BE49-F238E27FC236}">
                <a16:creationId xmlns:a16="http://schemas.microsoft.com/office/drawing/2014/main" id="{D53F374C-57DC-E207-D494-6986428A2D60}"/>
              </a:ext>
            </a:extLst>
          </p:cNvPr>
          <p:cNvSpPr>
            <a:spLocks noGrp="1"/>
          </p:cNvSpPr>
          <p:nvPr>
            <p:ph idx="1" hasCustomPrompt="1"/>
          </p:nvPr>
        </p:nvSpPr>
        <p:spPr>
          <a:xfrm>
            <a:off x="987552" y="1444752"/>
            <a:ext cx="10287000" cy="4562856"/>
          </a:xfrm>
        </p:spPr>
        <p:txBody>
          <a:bodyPr rtlCol="0"/>
          <a:lstStyle>
            <a:defPPr>
              <a:defRPr lang="ru-MO"/>
            </a:def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омер слайда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ru-MO"/>
            </a:defPPr>
          </a:lstStyle>
          <a:p>
            <a:pPr rtl="0"/>
            <a:fld id="{84D792B7-0397-C047-AE12-1A03F7E3DC83}" type="slidenum">
              <a:rPr lang="ru-RU" noProof="0" smtClean="0"/>
              <a:t>‹#›</a:t>
            </a:fld>
            <a:endParaRPr lang="ru-RU" noProof="0"/>
          </a:p>
        </p:txBody>
      </p:sp>
      <p:sp>
        <p:nvSpPr>
          <p:cNvPr id="5" name="Нижний колонтитул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ru-MO"/>
            </a:defPPr>
          </a:lstStyle>
          <a:p>
            <a:pPr rtl="0"/>
            <a:r>
              <a:rPr lang="ru-RU" noProof="0"/>
              <a:t>заголовок презентации</a:t>
            </a:r>
          </a:p>
        </p:txBody>
      </p:sp>
      <p:sp>
        <p:nvSpPr>
          <p:cNvPr id="4" name="Дата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ru-MO"/>
            </a:defPPr>
          </a:lstStyle>
          <a:p>
            <a:pPr rtl="0"/>
            <a:r>
              <a:rPr lang="ru-RU" noProof="0"/>
              <a:t>20ГГ</a:t>
            </a:r>
          </a:p>
        </p:txBody>
      </p:sp>
      <p:cxnSp>
        <p:nvCxnSpPr>
          <p:cNvPr id="8" name="Прямая соединительная линия 7">
            <a:extLst>
              <a:ext uri="{FF2B5EF4-FFF2-40B4-BE49-F238E27FC236}">
                <a16:creationId xmlns:a16="http://schemas.microsoft.com/office/drawing/2014/main" id="{61B47E35-6C3A-C32C-9037-4D421B7FAE15}"/>
              </a:ext>
            </a:extLst>
          </p:cNvPr>
          <p:cNvCxnSpPr>
            <a:cxnSpLocks/>
          </p:cNvCxnSpPr>
          <p:nvPr userDrawn="1"/>
        </p:nvCxnSpPr>
        <p:spPr>
          <a:xfrm>
            <a:off x="398366" y="1031955"/>
            <a:ext cx="1139526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B8DBFA4F-F38F-EF0F-7457-5210BB03F444}"/>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568DEE4A-F4AB-FB9A-FDD7-3AFBB5A2740B}"/>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EC921DE1-D458-FC03-01B4-9ECBDF8B6F27}"/>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Команда x4">
    <p:bg>
      <p:bgPr>
        <a:solidFill>
          <a:schemeClr val="tx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0BD26-4C3C-C934-E3C5-C4ABD369E612}"/>
              </a:ext>
            </a:extLst>
          </p:cNvPr>
          <p:cNvSpPr>
            <a:spLocks noGrp="1"/>
          </p:cNvSpPr>
          <p:nvPr>
            <p:ph type="title"/>
          </p:nvPr>
        </p:nvSpPr>
        <p:spPr>
          <a:xfrm>
            <a:off x="640080" y="466344"/>
            <a:ext cx="3236976" cy="996696"/>
          </a:xfrm>
        </p:spPr>
        <p:txBody>
          <a:bodyPr rtlCol="0"/>
          <a:lstStyle>
            <a:lvl1pPr>
              <a:defRPr lang="ru-MO">
                <a:solidFill>
                  <a:schemeClr val="accent1"/>
                </a:solidFill>
              </a:defRPr>
            </a:lvl1pPr>
          </a:lstStyle>
          <a:p>
            <a:pPr rtl="0"/>
            <a:r>
              <a:rPr lang="ru-RU" noProof="0"/>
              <a:t>Образец заголовка</a:t>
            </a:r>
          </a:p>
        </p:txBody>
      </p:sp>
      <p:sp>
        <p:nvSpPr>
          <p:cNvPr id="19" name="Текст 2">
            <a:extLst>
              <a:ext uri="{FF2B5EF4-FFF2-40B4-BE49-F238E27FC236}">
                <a16:creationId xmlns:a16="http://schemas.microsoft.com/office/drawing/2014/main" id="{CB1722C2-4C66-F8BA-B3DD-6199116EFB25}"/>
              </a:ext>
            </a:extLst>
          </p:cNvPr>
          <p:cNvSpPr>
            <a:spLocks noGrp="1"/>
          </p:cNvSpPr>
          <p:nvPr>
            <p:ph type="body" idx="1" hasCustomPrompt="1"/>
          </p:nvPr>
        </p:nvSpPr>
        <p:spPr>
          <a:xfrm>
            <a:off x="630936" y="1618488"/>
            <a:ext cx="1819656" cy="466344"/>
          </a:xfrm>
        </p:spPr>
        <p:txBody>
          <a:bodyPr rtlCol="0" anchor="t"/>
          <a:lstStyle>
            <a:lvl1pPr marL="0" indent="0">
              <a:lnSpc>
                <a:spcPct val="100000"/>
              </a:lnSpc>
              <a:spcBef>
                <a:spcPts val="0"/>
              </a:spcBef>
              <a:buNone/>
              <a:defRPr lang="ru-MO" sz="18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1" name="Текст 2">
            <a:extLst>
              <a:ext uri="{FF2B5EF4-FFF2-40B4-BE49-F238E27FC236}">
                <a16:creationId xmlns:a16="http://schemas.microsoft.com/office/drawing/2014/main" id="{EEF857FA-9C5E-BED3-1ABB-A734EE39340B}"/>
              </a:ext>
            </a:extLst>
          </p:cNvPr>
          <p:cNvSpPr>
            <a:spLocks noGrp="1"/>
          </p:cNvSpPr>
          <p:nvPr>
            <p:ph type="body" idx="14" hasCustomPrompt="1"/>
          </p:nvPr>
        </p:nvSpPr>
        <p:spPr>
          <a:xfrm>
            <a:off x="3584448" y="1618488"/>
            <a:ext cx="1819656" cy="466344"/>
          </a:xfrm>
        </p:spPr>
        <p:txBody>
          <a:bodyPr rtlCol="0" anchor="t"/>
          <a:lstStyle>
            <a:lvl1pPr marL="0" indent="0">
              <a:lnSpc>
                <a:spcPct val="100000"/>
              </a:lnSpc>
              <a:spcBef>
                <a:spcPts val="0"/>
              </a:spcBef>
              <a:buNone/>
              <a:defRPr lang="ru-MO" sz="18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2" name="Текст 2">
            <a:extLst>
              <a:ext uri="{FF2B5EF4-FFF2-40B4-BE49-F238E27FC236}">
                <a16:creationId xmlns:a16="http://schemas.microsoft.com/office/drawing/2014/main" id="{F990F14B-1D1F-AA8D-BB23-FA8F7EEF666B}"/>
              </a:ext>
            </a:extLst>
          </p:cNvPr>
          <p:cNvSpPr>
            <a:spLocks noGrp="1"/>
          </p:cNvSpPr>
          <p:nvPr>
            <p:ph type="body" idx="15" hasCustomPrompt="1"/>
          </p:nvPr>
        </p:nvSpPr>
        <p:spPr>
          <a:xfrm>
            <a:off x="6483096" y="1618488"/>
            <a:ext cx="1819656" cy="466344"/>
          </a:xfrm>
        </p:spPr>
        <p:txBody>
          <a:bodyPr rtlCol="0" anchor="t"/>
          <a:lstStyle>
            <a:lvl1pPr marL="0" indent="0">
              <a:lnSpc>
                <a:spcPct val="100000"/>
              </a:lnSpc>
              <a:spcBef>
                <a:spcPts val="0"/>
              </a:spcBef>
              <a:buNone/>
              <a:defRPr lang="ru-MO" sz="18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0" name="Текст 4">
            <a:extLst>
              <a:ext uri="{FF2B5EF4-FFF2-40B4-BE49-F238E27FC236}">
                <a16:creationId xmlns:a16="http://schemas.microsoft.com/office/drawing/2014/main" id="{7D1D0610-E513-F5EA-0393-622F692CA0F2}"/>
              </a:ext>
            </a:extLst>
          </p:cNvPr>
          <p:cNvSpPr>
            <a:spLocks noGrp="1"/>
          </p:cNvSpPr>
          <p:nvPr>
            <p:ph type="body" sz="quarter" idx="3" hasCustomPrompt="1"/>
          </p:nvPr>
        </p:nvSpPr>
        <p:spPr>
          <a:xfrm>
            <a:off x="9528048" y="1618488"/>
            <a:ext cx="1819656" cy="466344"/>
          </a:xfrm>
        </p:spPr>
        <p:txBody>
          <a:bodyPr rtlCol="0" anchor="t"/>
          <a:lstStyle>
            <a:lvl1pPr marL="0" indent="0">
              <a:lnSpc>
                <a:spcPct val="100000"/>
              </a:lnSpc>
              <a:spcBef>
                <a:spcPts val="0"/>
              </a:spcBef>
              <a:buNone/>
              <a:defRPr lang="ru-MO" sz="18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4" name="Текст 2">
            <a:extLst>
              <a:ext uri="{FF2B5EF4-FFF2-40B4-BE49-F238E27FC236}">
                <a16:creationId xmlns:a16="http://schemas.microsoft.com/office/drawing/2014/main" id="{68F906E4-47B1-BEE5-E30F-146C6869BF2D}"/>
              </a:ext>
            </a:extLst>
          </p:cNvPr>
          <p:cNvSpPr>
            <a:spLocks noGrp="1"/>
          </p:cNvSpPr>
          <p:nvPr>
            <p:ph type="body" idx="17" hasCustomPrompt="1"/>
          </p:nvPr>
        </p:nvSpPr>
        <p:spPr>
          <a:xfrm>
            <a:off x="630936" y="2414016"/>
            <a:ext cx="2167128" cy="310896"/>
          </a:xfrm>
        </p:spPr>
        <p:txBody>
          <a:bodyPr rtlCol="0" anchor="t"/>
          <a:lstStyle>
            <a:lvl1pPr marL="0" indent="0">
              <a:lnSpc>
                <a:spcPct val="100000"/>
              </a:lnSpc>
              <a:spcBef>
                <a:spcPts val="0"/>
              </a:spcBef>
              <a:buNone/>
              <a:defRPr lang="ru-MO" sz="14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6" name="Текст 2">
            <a:extLst>
              <a:ext uri="{FF2B5EF4-FFF2-40B4-BE49-F238E27FC236}">
                <a16:creationId xmlns:a16="http://schemas.microsoft.com/office/drawing/2014/main" id="{5C6EFDC5-2080-3126-AB93-FB89817B2C28}"/>
              </a:ext>
            </a:extLst>
          </p:cNvPr>
          <p:cNvSpPr>
            <a:spLocks noGrp="1"/>
          </p:cNvSpPr>
          <p:nvPr>
            <p:ph type="body" idx="19" hasCustomPrompt="1"/>
          </p:nvPr>
        </p:nvSpPr>
        <p:spPr>
          <a:xfrm>
            <a:off x="3584448" y="2414016"/>
            <a:ext cx="2167128" cy="310896"/>
          </a:xfrm>
        </p:spPr>
        <p:txBody>
          <a:bodyPr rtlCol="0" anchor="t"/>
          <a:lstStyle>
            <a:lvl1pPr marL="0" indent="0">
              <a:lnSpc>
                <a:spcPct val="100000"/>
              </a:lnSpc>
              <a:spcBef>
                <a:spcPts val="0"/>
              </a:spcBef>
              <a:buNone/>
              <a:defRPr lang="ru-MO" sz="14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7" name="Текст 2">
            <a:extLst>
              <a:ext uri="{FF2B5EF4-FFF2-40B4-BE49-F238E27FC236}">
                <a16:creationId xmlns:a16="http://schemas.microsoft.com/office/drawing/2014/main" id="{D6CD9CDA-E122-F6EB-30B5-26D7E17771AB}"/>
              </a:ext>
            </a:extLst>
          </p:cNvPr>
          <p:cNvSpPr>
            <a:spLocks noGrp="1"/>
          </p:cNvSpPr>
          <p:nvPr>
            <p:ph type="body" idx="20" hasCustomPrompt="1"/>
          </p:nvPr>
        </p:nvSpPr>
        <p:spPr>
          <a:xfrm>
            <a:off x="6483096" y="2414016"/>
            <a:ext cx="2167128" cy="310896"/>
          </a:xfrm>
        </p:spPr>
        <p:txBody>
          <a:bodyPr rtlCol="0" anchor="t"/>
          <a:lstStyle>
            <a:lvl1pPr marL="0" indent="0">
              <a:lnSpc>
                <a:spcPct val="100000"/>
              </a:lnSpc>
              <a:spcBef>
                <a:spcPts val="0"/>
              </a:spcBef>
              <a:buNone/>
              <a:defRPr lang="ru-MO" sz="14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5" name="Текст 4">
            <a:extLst>
              <a:ext uri="{FF2B5EF4-FFF2-40B4-BE49-F238E27FC236}">
                <a16:creationId xmlns:a16="http://schemas.microsoft.com/office/drawing/2014/main" id="{3BF37293-4E33-5570-29ED-04EB525DD199}"/>
              </a:ext>
            </a:extLst>
          </p:cNvPr>
          <p:cNvSpPr>
            <a:spLocks noGrp="1"/>
          </p:cNvSpPr>
          <p:nvPr>
            <p:ph type="body" sz="quarter" idx="18" hasCustomPrompt="1"/>
          </p:nvPr>
        </p:nvSpPr>
        <p:spPr>
          <a:xfrm>
            <a:off x="9528048" y="2414016"/>
            <a:ext cx="2167128" cy="310896"/>
          </a:xfrm>
        </p:spPr>
        <p:txBody>
          <a:bodyPr rtlCol="0" anchor="t"/>
          <a:lstStyle>
            <a:lvl1pPr marL="0" indent="0">
              <a:lnSpc>
                <a:spcPct val="100000"/>
              </a:lnSpc>
              <a:spcBef>
                <a:spcPts val="0"/>
              </a:spcBef>
              <a:buNone/>
              <a:defRPr lang="ru-MO" sz="14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2" name="Рисунок 31">
            <a:extLst>
              <a:ext uri="{FF2B5EF4-FFF2-40B4-BE49-F238E27FC236}">
                <a16:creationId xmlns:a16="http://schemas.microsoft.com/office/drawing/2014/main" id="{87F13219-232C-C38C-7D86-D48FAC7D8270}"/>
              </a:ext>
            </a:extLst>
          </p:cNvPr>
          <p:cNvSpPr>
            <a:spLocks noGrp="1"/>
          </p:cNvSpPr>
          <p:nvPr>
            <p:ph type="pic" sz="quarter" idx="22"/>
          </p:nvPr>
        </p:nvSpPr>
        <p:spPr>
          <a:xfrm>
            <a:off x="740664"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ru-MO" sz="1200"/>
            </a:lvl1pPr>
          </a:lstStyle>
          <a:p>
            <a:pPr rtl="0"/>
            <a:r>
              <a:rPr lang="ru-RU" noProof="0"/>
              <a:t>Вставка рисунка</a:t>
            </a:r>
          </a:p>
        </p:txBody>
      </p:sp>
      <p:sp>
        <p:nvSpPr>
          <p:cNvPr id="33" name="Рисунок 31">
            <a:extLst>
              <a:ext uri="{FF2B5EF4-FFF2-40B4-BE49-F238E27FC236}">
                <a16:creationId xmlns:a16="http://schemas.microsoft.com/office/drawing/2014/main" id="{F8C639A8-0897-2015-9829-94E98335DF21}"/>
              </a:ext>
            </a:extLst>
          </p:cNvPr>
          <p:cNvSpPr>
            <a:spLocks noGrp="1"/>
          </p:cNvSpPr>
          <p:nvPr>
            <p:ph type="pic" sz="quarter" idx="23"/>
          </p:nvPr>
        </p:nvSpPr>
        <p:spPr>
          <a:xfrm>
            <a:off x="3685032"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ru-MO" sz="1200"/>
            </a:lvl1pPr>
          </a:lstStyle>
          <a:p>
            <a:pPr rtl="0"/>
            <a:r>
              <a:rPr lang="ru-RU" noProof="0"/>
              <a:t>Вставка рисунка</a:t>
            </a:r>
          </a:p>
        </p:txBody>
      </p:sp>
      <p:sp>
        <p:nvSpPr>
          <p:cNvPr id="34" name="Рисунок 31">
            <a:extLst>
              <a:ext uri="{FF2B5EF4-FFF2-40B4-BE49-F238E27FC236}">
                <a16:creationId xmlns:a16="http://schemas.microsoft.com/office/drawing/2014/main" id="{6CBA6ABC-D5D1-9758-59EA-8DE549CC612D}"/>
              </a:ext>
            </a:extLst>
          </p:cNvPr>
          <p:cNvSpPr>
            <a:spLocks noGrp="1"/>
          </p:cNvSpPr>
          <p:nvPr>
            <p:ph type="pic" sz="quarter" idx="24"/>
          </p:nvPr>
        </p:nvSpPr>
        <p:spPr>
          <a:xfrm>
            <a:off x="6601968"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ru-MO" sz="1200"/>
            </a:lvl1pPr>
          </a:lstStyle>
          <a:p>
            <a:pPr rtl="0"/>
            <a:r>
              <a:rPr lang="ru-RU" noProof="0"/>
              <a:t>Вставка рисунка</a:t>
            </a:r>
          </a:p>
        </p:txBody>
      </p:sp>
      <p:sp>
        <p:nvSpPr>
          <p:cNvPr id="36" name="Рисунок 31">
            <a:extLst>
              <a:ext uri="{FF2B5EF4-FFF2-40B4-BE49-F238E27FC236}">
                <a16:creationId xmlns:a16="http://schemas.microsoft.com/office/drawing/2014/main" id="{40E68EB8-B0D8-E5D4-CE19-45219E4D7038}"/>
              </a:ext>
            </a:extLst>
          </p:cNvPr>
          <p:cNvSpPr>
            <a:spLocks noGrp="1"/>
          </p:cNvSpPr>
          <p:nvPr>
            <p:ph type="pic" sz="quarter" idx="26"/>
          </p:nvPr>
        </p:nvSpPr>
        <p:spPr>
          <a:xfrm>
            <a:off x="9546336" y="2852928"/>
            <a:ext cx="1892808" cy="2715768"/>
          </a:xfrm>
          <a:solidFill>
            <a:schemeClr val="tx2">
              <a:lumMod val="60000"/>
              <a:lumOff val="40000"/>
            </a:schemeClr>
          </a:solidFill>
          <a:ln w="15875">
            <a:solidFill>
              <a:schemeClr val="accent1"/>
            </a:solidFill>
          </a:ln>
        </p:spPr>
        <p:txBody>
          <a:bodyPr rtlCol="0" anchor="ctr"/>
          <a:lstStyle>
            <a:lvl1pPr marL="0" indent="0" algn="ctr">
              <a:buNone/>
              <a:defRPr lang="ru-MO" sz="1200"/>
            </a:lvl1pPr>
          </a:lstStyle>
          <a:p>
            <a:pPr rtl="0"/>
            <a:r>
              <a:rPr lang="ru-RU" noProof="0"/>
              <a:t>Вставка рисунка</a:t>
            </a:r>
          </a:p>
        </p:txBody>
      </p:sp>
      <p:cxnSp>
        <p:nvCxnSpPr>
          <p:cNvPr id="17" name="Прямая соединительная линия 16">
            <a:extLst>
              <a:ext uri="{FF2B5EF4-FFF2-40B4-BE49-F238E27FC236}">
                <a16:creationId xmlns:a16="http://schemas.microsoft.com/office/drawing/2014/main" id="{0E26C148-CFEE-21C0-96F3-EBC299FD2285}"/>
              </a:ext>
            </a:extLst>
          </p:cNvPr>
          <p:cNvCxnSpPr>
            <a:cxnSpLocks/>
          </p:cNvCxnSpPr>
          <p:nvPr userDrawn="1"/>
        </p:nvCxnSpPr>
        <p:spPr>
          <a:xfrm>
            <a:off x="6585357" y="2355475"/>
            <a:ext cx="192520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Прямая соединительная линия 29">
            <a:extLst>
              <a:ext uri="{FF2B5EF4-FFF2-40B4-BE49-F238E27FC236}">
                <a16:creationId xmlns:a16="http://schemas.microsoft.com/office/drawing/2014/main" id="{65BFA673-0676-EDA2-B7AA-6FA05B486C17}"/>
              </a:ext>
            </a:extLst>
          </p:cNvPr>
          <p:cNvCxnSpPr>
            <a:cxnSpLocks/>
          </p:cNvCxnSpPr>
          <p:nvPr userDrawn="1"/>
        </p:nvCxnSpPr>
        <p:spPr>
          <a:xfrm>
            <a:off x="9628632" y="2361693"/>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Прямая соединительная линия 36">
            <a:extLst>
              <a:ext uri="{FF2B5EF4-FFF2-40B4-BE49-F238E27FC236}">
                <a16:creationId xmlns:a16="http://schemas.microsoft.com/office/drawing/2014/main" id="{75B0A4BB-506D-F90C-BF18-B86999FDC27A}"/>
              </a:ext>
            </a:extLst>
          </p:cNvPr>
          <p:cNvCxnSpPr>
            <a:cxnSpLocks/>
          </p:cNvCxnSpPr>
          <p:nvPr userDrawn="1"/>
        </p:nvCxnSpPr>
        <p:spPr>
          <a:xfrm>
            <a:off x="729735" y="235472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Прямая соединительная линия 38">
            <a:extLst>
              <a:ext uri="{FF2B5EF4-FFF2-40B4-BE49-F238E27FC236}">
                <a16:creationId xmlns:a16="http://schemas.microsoft.com/office/drawing/2014/main" id="{1E4F1002-8ECA-FF8D-84D1-D74BB9C00127}"/>
              </a:ext>
            </a:extLst>
          </p:cNvPr>
          <p:cNvCxnSpPr>
            <a:cxnSpLocks/>
          </p:cNvCxnSpPr>
          <p:nvPr userDrawn="1"/>
        </p:nvCxnSpPr>
        <p:spPr>
          <a:xfrm>
            <a:off x="3672459" y="2349116"/>
            <a:ext cx="1929384"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Номер слайда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ru-MO">
                <a:solidFill>
                  <a:schemeClr val="accent1"/>
                </a:solidFill>
              </a:defRPr>
            </a:lvl1pPr>
          </a:lstStyle>
          <a:p>
            <a:pPr rtl="0"/>
            <a:fld id="{84D792B7-0397-C047-AE12-1A03F7E3DC83}" type="slidenum">
              <a:rPr lang="ru-RU" noProof="0" smtClean="0"/>
              <a:pPr rtl="0"/>
              <a:t>‹#›</a:t>
            </a:fld>
            <a:endParaRPr lang="ru-RU" noProof="0"/>
          </a:p>
        </p:txBody>
      </p:sp>
      <p:sp>
        <p:nvSpPr>
          <p:cNvPr id="5" name="Нижний колонтитул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ru-MO">
                <a:solidFill>
                  <a:schemeClr val="accent1"/>
                </a:solidFill>
              </a:defRPr>
            </a:lvl1pPr>
          </a:lstStyle>
          <a:p>
            <a:pPr rtl="0"/>
            <a:r>
              <a:rPr lang="ru-RU" noProof="0"/>
              <a:t>заголовок презентации</a:t>
            </a:r>
          </a:p>
        </p:txBody>
      </p:sp>
      <p:sp>
        <p:nvSpPr>
          <p:cNvPr id="4" name="Дата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ru-MO">
                <a:solidFill>
                  <a:schemeClr val="accent1"/>
                </a:solidFill>
              </a:defRPr>
            </a:lvl1pPr>
          </a:lstStyle>
          <a:p>
            <a:pPr rtl="0"/>
            <a:r>
              <a:rPr lang="ru-RU" noProof="0"/>
              <a:t>20ГГ</a:t>
            </a:r>
          </a:p>
        </p:txBody>
      </p:sp>
      <p:cxnSp>
        <p:nvCxnSpPr>
          <p:cNvPr id="9" name="Прямая соединительная линия 8">
            <a:extLst>
              <a:ext uri="{FF2B5EF4-FFF2-40B4-BE49-F238E27FC236}">
                <a16:creationId xmlns:a16="http://schemas.microsoft.com/office/drawing/2014/main" id="{C60493A2-A97C-AF3D-B912-358EF45F61BD}"/>
              </a:ext>
            </a:extLst>
          </p:cNvPr>
          <p:cNvCxnSpPr>
            <a:cxnSpLocks/>
          </p:cNvCxnSpPr>
          <p:nvPr userDrawn="1"/>
        </p:nvCxnSpPr>
        <p:spPr>
          <a:xfrm>
            <a:off x="5493327" y="929468"/>
            <a:ext cx="6698673"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835BFB79-CBB3-07C6-9054-B6A67EB74CD0}"/>
              </a:ext>
            </a:extLst>
          </p:cNvPr>
          <p:cNvCxnSpPr>
            <a:cxnSpLocks/>
          </p:cNvCxnSpPr>
          <p:nvPr userDrawn="1"/>
        </p:nvCxnSpPr>
        <p:spPr>
          <a:xfrm>
            <a:off x="0" y="39708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Прямая соединительная линия 14">
            <a:extLst>
              <a:ext uri="{FF2B5EF4-FFF2-40B4-BE49-F238E27FC236}">
                <a16:creationId xmlns:a16="http://schemas.microsoft.com/office/drawing/2014/main" id="{92D070E1-5B92-2362-47F1-B8BCB4EFFA48}"/>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93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Команда x8">
    <p:bg>
      <p:bgPr>
        <a:solidFill>
          <a:schemeClr val="accent2"/>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0BD26-4C3C-C934-E3C5-C4ABD369E612}"/>
              </a:ext>
            </a:extLst>
          </p:cNvPr>
          <p:cNvSpPr>
            <a:spLocks noGrp="1"/>
          </p:cNvSpPr>
          <p:nvPr>
            <p:ph type="title"/>
          </p:nvPr>
        </p:nvSpPr>
        <p:spPr>
          <a:xfrm>
            <a:off x="2039112" y="192024"/>
            <a:ext cx="8165592" cy="722376"/>
          </a:xfrm>
        </p:spPr>
        <p:txBody>
          <a:bodyPr rtlCol="0"/>
          <a:lstStyle>
            <a:lvl1pPr algn="ctr">
              <a:defRPr lang="ru-MO">
                <a:solidFill>
                  <a:schemeClr val="accent1"/>
                </a:solidFill>
              </a:defRPr>
            </a:lvl1pPr>
          </a:lstStyle>
          <a:p>
            <a:pPr rtl="0"/>
            <a:r>
              <a:rPr lang="ru-RU" noProof="0"/>
              <a:t>Образец заголовка</a:t>
            </a:r>
          </a:p>
        </p:txBody>
      </p:sp>
      <p:sp>
        <p:nvSpPr>
          <p:cNvPr id="32" name="Рисунок 31">
            <a:extLst>
              <a:ext uri="{FF2B5EF4-FFF2-40B4-BE49-F238E27FC236}">
                <a16:creationId xmlns:a16="http://schemas.microsoft.com/office/drawing/2014/main" id="{87F13219-232C-C38C-7D86-D48FAC7D8270}"/>
              </a:ext>
            </a:extLst>
          </p:cNvPr>
          <p:cNvSpPr>
            <a:spLocks noGrp="1"/>
          </p:cNvSpPr>
          <p:nvPr>
            <p:ph type="pic" sz="quarter" idx="22"/>
          </p:nvPr>
        </p:nvSpPr>
        <p:spPr>
          <a:xfrm>
            <a:off x="1101852"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ru-MO" sz="1200"/>
            </a:lvl1pPr>
          </a:lstStyle>
          <a:p>
            <a:pPr rtl="0"/>
            <a:r>
              <a:rPr lang="ru-RU" noProof="0"/>
              <a:t>Вставка рисунка</a:t>
            </a:r>
          </a:p>
        </p:txBody>
      </p:sp>
      <p:sp>
        <p:nvSpPr>
          <p:cNvPr id="19" name="Текст 2">
            <a:extLst>
              <a:ext uri="{FF2B5EF4-FFF2-40B4-BE49-F238E27FC236}">
                <a16:creationId xmlns:a16="http://schemas.microsoft.com/office/drawing/2014/main" id="{CB1722C2-4C66-F8BA-B3DD-6199116EFB25}"/>
              </a:ext>
            </a:extLst>
          </p:cNvPr>
          <p:cNvSpPr>
            <a:spLocks noGrp="1"/>
          </p:cNvSpPr>
          <p:nvPr>
            <p:ph type="body" idx="1" hasCustomPrompt="1"/>
          </p:nvPr>
        </p:nvSpPr>
        <p:spPr>
          <a:xfrm>
            <a:off x="992124" y="2889504"/>
            <a:ext cx="1828800" cy="310896"/>
          </a:xfrm>
        </p:spPr>
        <p:txBody>
          <a:bodyPr lIns="0" rIns="0" rtlCol="0" anchor="ctr"/>
          <a:lstStyle>
            <a:lvl1pPr marL="0" indent="0" algn="ctr">
              <a:lnSpc>
                <a:spcPct val="100000"/>
              </a:lnSpc>
              <a:spcBef>
                <a:spcPts val="0"/>
              </a:spcBef>
              <a:buNone/>
              <a:defRPr lang="ru-MO" sz="1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4" name="Текст 2">
            <a:extLst>
              <a:ext uri="{FF2B5EF4-FFF2-40B4-BE49-F238E27FC236}">
                <a16:creationId xmlns:a16="http://schemas.microsoft.com/office/drawing/2014/main" id="{68F906E4-47B1-BEE5-E30F-146C6869BF2D}"/>
              </a:ext>
            </a:extLst>
          </p:cNvPr>
          <p:cNvSpPr>
            <a:spLocks noGrp="1"/>
          </p:cNvSpPr>
          <p:nvPr>
            <p:ph type="body" idx="17" hasCustomPrompt="1"/>
          </p:nvPr>
        </p:nvSpPr>
        <p:spPr>
          <a:xfrm>
            <a:off x="1060704" y="3154680"/>
            <a:ext cx="1691640" cy="466344"/>
          </a:xfrm>
          <a:solidFill>
            <a:schemeClr val="accent2"/>
          </a:solidFill>
        </p:spPr>
        <p:txBody>
          <a:bodyPr lIns="0" rIns="0" rtlCol="0" anchor="t"/>
          <a:lstStyle>
            <a:lvl1pPr marL="0" indent="0" algn="ctr">
              <a:lnSpc>
                <a:spcPct val="100000"/>
              </a:lnSpc>
              <a:spcBef>
                <a:spcPts val="0"/>
              </a:spcBef>
              <a:buNone/>
              <a:defRPr lang="ru-MO" sz="12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1" name="Рисунок 31">
            <a:extLst>
              <a:ext uri="{FF2B5EF4-FFF2-40B4-BE49-F238E27FC236}">
                <a16:creationId xmlns:a16="http://schemas.microsoft.com/office/drawing/2014/main" id="{19E34216-9950-3FAF-F3B8-AB91DE926287}"/>
              </a:ext>
            </a:extLst>
          </p:cNvPr>
          <p:cNvSpPr>
            <a:spLocks noGrp="1"/>
          </p:cNvSpPr>
          <p:nvPr>
            <p:ph type="pic" sz="quarter" idx="27"/>
          </p:nvPr>
        </p:nvSpPr>
        <p:spPr>
          <a:xfrm>
            <a:off x="1101852"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ru-MO" sz="1200"/>
            </a:lvl1pPr>
          </a:lstStyle>
          <a:p>
            <a:pPr rtl="0"/>
            <a:r>
              <a:rPr lang="ru-RU" noProof="0"/>
              <a:t>Вставка рисунка</a:t>
            </a:r>
          </a:p>
        </p:txBody>
      </p:sp>
      <p:sp>
        <p:nvSpPr>
          <p:cNvPr id="45" name="Текст 2">
            <a:extLst>
              <a:ext uri="{FF2B5EF4-FFF2-40B4-BE49-F238E27FC236}">
                <a16:creationId xmlns:a16="http://schemas.microsoft.com/office/drawing/2014/main" id="{C3F46F42-C5D7-B0CE-E3C5-46117B70A93B}"/>
              </a:ext>
            </a:extLst>
          </p:cNvPr>
          <p:cNvSpPr>
            <a:spLocks noGrp="1"/>
          </p:cNvSpPr>
          <p:nvPr>
            <p:ph type="body" idx="35" hasCustomPrompt="1"/>
          </p:nvPr>
        </p:nvSpPr>
        <p:spPr>
          <a:xfrm>
            <a:off x="978408" y="5477256"/>
            <a:ext cx="1856232" cy="310896"/>
          </a:xfrm>
        </p:spPr>
        <p:txBody>
          <a:bodyPr lIns="0" rIns="0" rtlCol="0" anchor="ctr"/>
          <a:lstStyle>
            <a:lvl1pPr marL="0" indent="0" algn="ctr">
              <a:lnSpc>
                <a:spcPct val="100000"/>
              </a:lnSpc>
              <a:spcBef>
                <a:spcPts val="0"/>
              </a:spcBef>
              <a:buNone/>
              <a:defRPr lang="ru-MO" sz="1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41" name="Текст 2">
            <a:extLst>
              <a:ext uri="{FF2B5EF4-FFF2-40B4-BE49-F238E27FC236}">
                <a16:creationId xmlns:a16="http://schemas.microsoft.com/office/drawing/2014/main" id="{F01F58CE-C433-DC58-1D16-405DC2D82D88}"/>
              </a:ext>
            </a:extLst>
          </p:cNvPr>
          <p:cNvSpPr>
            <a:spLocks noGrp="1"/>
          </p:cNvSpPr>
          <p:nvPr>
            <p:ph type="body" idx="31" hasCustomPrompt="1"/>
          </p:nvPr>
        </p:nvSpPr>
        <p:spPr>
          <a:xfrm>
            <a:off x="1060704" y="5760720"/>
            <a:ext cx="1691640" cy="466344"/>
          </a:xfrm>
          <a:solidFill>
            <a:schemeClr val="accent2"/>
          </a:solidFill>
        </p:spPr>
        <p:txBody>
          <a:bodyPr lIns="0" rIns="0" rtlCol="0" anchor="t"/>
          <a:lstStyle>
            <a:lvl1pPr marL="0" indent="0" algn="ctr">
              <a:lnSpc>
                <a:spcPct val="100000"/>
              </a:lnSpc>
              <a:spcBef>
                <a:spcPts val="0"/>
              </a:spcBef>
              <a:buNone/>
              <a:defRPr lang="ru-MO" sz="12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3" name="Рисунок 31">
            <a:extLst>
              <a:ext uri="{FF2B5EF4-FFF2-40B4-BE49-F238E27FC236}">
                <a16:creationId xmlns:a16="http://schemas.microsoft.com/office/drawing/2014/main" id="{F8C639A8-0897-2015-9829-94E98335DF21}"/>
              </a:ext>
            </a:extLst>
          </p:cNvPr>
          <p:cNvSpPr>
            <a:spLocks noGrp="1"/>
          </p:cNvSpPr>
          <p:nvPr>
            <p:ph type="pic" sz="quarter" idx="23"/>
          </p:nvPr>
        </p:nvSpPr>
        <p:spPr>
          <a:xfrm>
            <a:off x="3962764"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ru-MO" sz="1200"/>
            </a:lvl1pPr>
          </a:lstStyle>
          <a:p>
            <a:pPr rtl="0"/>
            <a:r>
              <a:rPr lang="ru-RU" noProof="0"/>
              <a:t>Вставка рисунка</a:t>
            </a:r>
          </a:p>
        </p:txBody>
      </p:sp>
      <p:sp>
        <p:nvSpPr>
          <p:cNvPr id="21" name="Текст 2">
            <a:extLst>
              <a:ext uri="{FF2B5EF4-FFF2-40B4-BE49-F238E27FC236}">
                <a16:creationId xmlns:a16="http://schemas.microsoft.com/office/drawing/2014/main" id="{EEF857FA-9C5E-BED3-1ABB-A734EE39340B}"/>
              </a:ext>
            </a:extLst>
          </p:cNvPr>
          <p:cNvSpPr>
            <a:spLocks noGrp="1"/>
          </p:cNvSpPr>
          <p:nvPr>
            <p:ph type="body" idx="14" hasCustomPrompt="1"/>
          </p:nvPr>
        </p:nvSpPr>
        <p:spPr>
          <a:xfrm>
            <a:off x="3853036" y="2889504"/>
            <a:ext cx="1828800" cy="310896"/>
          </a:xfrm>
        </p:spPr>
        <p:txBody>
          <a:bodyPr lIns="0" rIns="0" rtlCol="0" anchor="ctr"/>
          <a:lstStyle>
            <a:lvl1pPr marL="0" indent="0" algn="ctr">
              <a:lnSpc>
                <a:spcPct val="100000"/>
              </a:lnSpc>
              <a:spcBef>
                <a:spcPts val="0"/>
              </a:spcBef>
              <a:buNone/>
              <a:defRPr lang="ru-MO" sz="1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6" name="Текст 2">
            <a:extLst>
              <a:ext uri="{FF2B5EF4-FFF2-40B4-BE49-F238E27FC236}">
                <a16:creationId xmlns:a16="http://schemas.microsoft.com/office/drawing/2014/main" id="{5C6EFDC5-2080-3126-AB93-FB89817B2C28}"/>
              </a:ext>
            </a:extLst>
          </p:cNvPr>
          <p:cNvSpPr>
            <a:spLocks noGrp="1"/>
          </p:cNvSpPr>
          <p:nvPr>
            <p:ph type="body" idx="19" hasCustomPrompt="1"/>
          </p:nvPr>
        </p:nvSpPr>
        <p:spPr>
          <a:xfrm>
            <a:off x="3921616" y="3154680"/>
            <a:ext cx="1691640" cy="466344"/>
          </a:xfrm>
          <a:solidFill>
            <a:schemeClr val="accent2"/>
          </a:solidFill>
        </p:spPr>
        <p:txBody>
          <a:bodyPr lIns="0" rIns="0" rtlCol="0" anchor="t"/>
          <a:lstStyle>
            <a:lvl1pPr marL="0" indent="0" algn="ctr">
              <a:lnSpc>
                <a:spcPct val="100000"/>
              </a:lnSpc>
              <a:spcBef>
                <a:spcPts val="0"/>
              </a:spcBef>
              <a:buNone/>
              <a:defRPr lang="ru-MO" sz="12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5" name="Рисунок 31">
            <a:extLst>
              <a:ext uri="{FF2B5EF4-FFF2-40B4-BE49-F238E27FC236}">
                <a16:creationId xmlns:a16="http://schemas.microsoft.com/office/drawing/2014/main" id="{D8E671C2-9C83-AF2B-0C7A-D8CE14204636}"/>
              </a:ext>
            </a:extLst>
          </p:cNvPr>
          <p:cNvSpPr>
            <a:spLocks noGrp="1"/>
          </p:cNvSpPr>
          <p:nvPr>
            <p:ph type="pic" sz="quarter" idx="28"/>
          </p:nvPr>
        </p:nvSpPr>
        <p:spPr>
          <a:xfrm>
            <a:off x="3962764"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ru-MO" sz="1200"/>
            </a:lvl1pPr>
          </a:lstStyle>
          <a:p>
            <a:pPr rtl="0"/>
            <a:r>
              <a:rPr lang="ru-RU" noProof="0"/>
              <a:t>Вставка рисунка</a:t>
            </a:r>
          </a:p>
        </p:txBody>
      </p:sp>
      <p:sp>
        <p:nvSpPr>
          <p:cNvPr id="47" name="Текст 2">
            <a:extLst>
              <a:ext uri="{FF2B5EF4-FFF2-40B4-BE49-F238E27FC236}">
                <a16:creationId xmlns:a16="http://schemas.microsoft.com/office/drawing/2014/main" id="{1E0C8150-95EC-3B89-D427-0C4AD56ABB9E}"/>
              </a:ext>
            </a:extLst>
          </p:cNvPr>
          <p:cNvSpPr>
            <a:spLocks noGrp="1"/>
          </p:cNvSpPr>
          <p:nvPr>
            <p:ph type="body" idx="37" hasCustomPrompt="1"/>
          </p:nvPr>
        </p:nvSpPr>
        <p:spPr>
          <a:xfrm>
            <a:off x="3839320" y="5477256"/>
            <a:ext cx="1856232" cy="310896"/>
          </a:xfrm>
        </p:spPr>
        <p:txBody>
          <a:bodyPr lIns="0" rIns="0" rtlCol="0" anchor="ctr"/>
          <a:lstStyle>
            <a:lvl1pPr marL="0" indent="0" algn="ctr">
              <a:lnSpc>
                <a:spcPct val="100000"/>
              </a:lnSpc>
              <a:spcBef>
                <a:spcPts val="0"/>
              </a:spcBef>
              <a:buNone/>
              <a:defRPr lang="ru-MO" sz="1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43" name="Текст 2">
            <a:extLst>
              <a:ext uri="{FF2B5EF4-FFF2-40B4-BE49-F238E27FC236}">
                <a16:creationId xmlns:a16="http://schemas.microsoft.com/office/drawing/2014/main" id="{8B6CA730-8E8F-2283-CFDB-358748B1ED30}"/>
              </a:ext>
            </a:extLst>
          </p:cNvPr>
          <p:cNvSpPr>
            <a:spLocks noGrp="1"/>
          </p:cNvSpPr>
          <p:nvPr>
            <p:ph type="body" idx="33" hasCustomPrompt="1"/>
          </p:nvPr>
        </p:nvSpPr>
        <p:spPr>
          <a:xfrm>
            <a:off x="3921616" y="5760720"/>
            <a:ext cx="1691640" cy="466344"/>
          </a:xfrm>
          <a:solidFill>
            <a:schemeClr val="accent2"/>
          </a:solidFill>
        </p:spPr>
        <p:txBody>
          <a:bodyPr lIns="0" rIns="0" rtlCol="0" anchor="t"/>
          <a:lstStyle>
            <a:lvl1pPr marL="0" indent="0" algn="ctr">
              <a:lnSpc>
                <a:spcPct val="100000"/>
              </a:lnSpc>
              <a:spcBef>
                <a:spcPts val="0"/>
              </a:spcBef>
              <a:buNone/>
              <a:defRPr lang="ru-MO" sz="12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4" name="Рисунок 31">
            <a:extLst>
              <a:ext uri="{FF2B5EF4-FFF2-40B4-BE49-F238E27FC236}">
                <a16:creationId xmlns:a16="http://schemas.microsoft.com/office/drawing/2014/main" id="{6CBA6ABC-D5D1-9758-59EA-8DE549CC612D}"/>
              </a:ext>
            </a:extLst>
          </p:cNvPr>
          <p:cNvSpPr>
            <a:spLocks noGrp="1"/>
          </p:cNvSpPr>
          <p:nvPr>
            <p:ph type="pic" sz="quarter" idx="24"/>
          </p:nvPr>
        </p:nvSpPr>
        <p:spPr>
          <a:xfrm>
            <a:off x="6841853"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ru-MO" sz="1200"/>
            </a:lvl1pPr>
          </a:lstStyle>
          <a:p>
            <a:pPr rtl="0"/>
            <a:r>
              <a:rPr lang="ru-RU" noProof="0"/>
              <a:t>Вставка рисунка</a:t>
            </a:r>
          </a:p>
        </p:txBody>
      </p:sp>
      <p:sp>
        <p:nvSpPr>
          <p:cNvPr id="22" name="Текст 2">
            <a:extLst>
              <a:ext uri="{FF2B5EF4-FFF2-40B4-BE49-F238E27FC236}">
                <a16:creationId xmlns:a16="http://schemas.microsoft.com/office/drawing/2014/main" id="{F990F14B-1D1F-AA8D-BB23-FA8F7EEF666B}"/>
              </a:ext>
            </a:extLst>
          </p:cNvPr>
          <p:cNvSpPr>
            <a:spLocks noGrp="1"/>
          </p:cNvSpPr>
          <p:nvPr>
            <p:ph type="body" idx="15" hasCustomPrompt="1"/>
          </p:nvPr>
        </p:nvSpPr>
        <p:spPr>
          <a:xfrm>
            <a:off x="6732125" y="2889504"/>
            <a:ext cx="1828800" cy="310896"/>
          </a:xfrm>
        </p:spPr>
        <p:txBody>
          <a:bodyPr lIns="0" rIns="0" rtlCol="0" anchor="ctr"/>
          <a:lstStyle>
            <a:lvl1pPr marL="0" indent="0" algn="ctr">
              <a:lnSpc>
                <a:spcPct val="100000"/>
              </a:lnSpc>
              <a:spcBef>
                <a:spcPts val="0"/>
              </a:spcBef>
              <a:buNone/>
              <a:defRPr lang="ru-MO" sz="1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7" name="Текст 2">
            <a:extLst>
              <a:ext uri="{FF2B5EF4-FFF2-40B4-BE49-F238E27FC236}">
                <a16:creationId xmlns:a16="http://schemas.microsoft.com/office/drawing/2014/main" id="{D6CD9CDA-E122-F6EB-30B5-26D7E17771AB}"/>
              </a:ext>
            </a:extLst>
          </p:cNvPr>
          <p:cNvSpPr>
            <a:spLocks noGrp="1"/>
          </p:cNvSpPr>
          <p:nvPr>
            <p:ph type="body" idx="20" hasCustomPrompt="1"/>
          </p:nvPr>
        </p:nvSpPr>
        <p:spPr>
          <a:xfrm>
            <a:off x="6800705" y="3154680"/>
            <a:ext cx="1691640" cy="466344"/>
          </a:xfrm>
          <a:solidFill>
            <a:schemeClr val="accent2"/>
          </a:solidFill>
        </p:spPr>
        <p:txBody>
          <a:bodyPr lIns="0" rIns="0" rtlCol="0" anchor="t"/>
          <a:lstStyle>
            <a:lvl1pPr marL="0" indent="0" algn="ctr">
              <a:lnSpc>
                <a:spcPct val="100000"/>
              </a:lnSpc>
              <a:spcBef>
                <a:spcPts val="0"/>
              </a:spcBef>
              <a:buNone/>
              <a:defRPr lang="ru-MO" sz="12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8" name="Рисунок 31">
            <a:extLst>
              <a:ext uri="{FF2B5EF4-FFF2-40B4-BE49-F238E27FC236}">
                <a16:creationId xmlns:a16="http://schemas.microsoft.com/office/drawing/2014/main" id="{385AF281-7DED-566C-E62C-76BBF2A795A8}"/>
              </a:ext>
            </a:extLst>
          </p:cNvPr>
          <p:cNvSpPr>
            <a:spLocks noGrp="1"/>
          </p:cNvSpPr>
          <p:nvPr>
            <p:ph type="pic" sz="quarter" idx="29"/>
          </p:nvPr>
        </p:nvSpPr>
        <p:spPr>
          <a:xfrm>
            <a:off x="6841853"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ru-MO" sz="1200"/>
            </a:lvl1pPr>
          </a:lstStyle>
          <a:p>
            <a:pPr rtl="0"/>
            <a:r>
              <a:rPr lang="ru-RU" noProof="0"/>
              <a:t>Вставка рисунка</a:t>
            </a:r>
          </a:p>
        </p:txBody>
      </p:sp>
      <p:sp>
        <p:nvSpPr>
          <p:cNvPr id="48" name="Текст 2">
            <a:extLst>
              <a:ext uri="{FF2B5EF4-FFF2-40B4-BE49-F238E27FC236}">
                <a16:creationId xmlns:a16="http://schemas.microsoft.com/office/drawing/2014/main" id="{D1C2E707-78B6-51F1-8B2D-EA2147D58C21}"/>
              </a:ext>
            </a:extLst>
          </p:cNvPr>
          <p:cNvSpPr>
            <a:spLocks noGrp="1"/>
          </p:cNvSpPr>
          <p:nvPr>
            <p:ph type="body" idx="38" hasCustomPrompt="1"/>
          </p:nvPr>
        </p:nvSpPr>
        <p:spPr>
          <a:xfrm>
            <a:off x="6718409" y="5477256"/>
            <a:ext cx="1856232" cy="310896"/>
          </a:xfrm>
        </p:spPr>
        <p:txBody>
          <a:bodyPr lIns="0" rIns="0" rtlCol="0" anchor="ctr"/>
          <a:lstStyle>
            <a:lvl1pPr marL="0" indent="0" algn="ctr">
              <a:lnSpc>
                <a:spcPct val="100000"/>
              </a:lnSpc>
              <a:spcBef>
                <a:spcPts val="0"/>
              </a:spcBef>
              <a:buNone/>
              <a:defRPr lang="ru-MO" sz="1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44" name="Текст 2">
            <a:extLst>
              <a:ext uri="{FF2B5EF4-FFF2-40B4-BE49-F238E27FC236}">
                <a16:creationId xmlns:a16="http://schemas.microsoft.com/office/drawing/2014/main" id="{9E91D85A-CBAB-980E-5BD9-3BCF8CEAC7EA}"/>
              </a:ext>
            </a:extLst>
          </p:cNvPr>
          <p:cNvSpPr>
            <a:spLocks noGrp="1"/>
          </p:cNvSpPr>
          <p:nvPr>
            <p:ph type="body" idx="34" hasCustomPrompt="1"/>
          </p:nvPr>
        </p:nvSpPr>
        <p:spPr>
          <a:xfrm>
            <a:off x="6800705" y="5760720"/>
            <a:ext cx="1691640" cy="466344"/>
          </a:xfrm>
          <a:solidFill>
            <a:schemeClr val="accent2"/>
          </a:solidFill>
        </p:spPr>
        <p:txBody>
          <a:bodyPr lIns="0" rIns="0" rtlCol="0" anchor="t"/>
          <a:lstStyle>
            <a:lvl1pPr marL="0" indent="0" algn="ctr">
              <a:lnSpc>
                <a:spcPct val="100000"/>
              </a:lnSpc>
              <a:spcBef>
                <a:spcPts val="0"/>
              </a:spcBef>
              <a:buNone/>
              <a:defRPr lang="ru-MO" sz="12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36" name="Рисунок 31">
            <a:extLst>
              <a:ext uri="{FF2B5EF4-FFF2-40B4-BE49-F238E27FC236}">
                <a16:creationId xmlns:a16="http://schemas.microsoft.com/office/drawing/2014/main" id="{40E68EB8-B0D8-E5D4-CE19-45219E4D7038}"/>
              </a:ext>
            </a:extLst>
          </p:cNvPr>
          <p:cNvSpPr>
            <a:spLocks noGrp="1"/>
          </p:cNvSpPr>
          <p:nvPr>
            <p:ph type="pic" sz="quarter" idx="26"/>
          </p:nvPr>
        </p:nvSpPr>
        <p:spPr>
          <a:xfrm>
            <a:off x="9685057" y="1261872"/>
            <a:ext cx="1609344" cy="1609344"/>
          </a:xfrm>
          <a:solidFill>
            <a:schemeClr val="tx2">
              <a:lumMod val="60000"/>
              <a:lumOff val="40000"/>
            </a:schemeClr>
          </a:solidFill>
          <a:ln w="15875">
            <a:solidFill>
              <a:schemeClr val="bg1"/>
            </a:solidFill>
          </a:ln>
        </p:spPr>
        <p:txBody>
          <a:bodyPr rtlCol="0" anchor="ctr"/>
          <a:lstStyle>
            <a:lvl1pPr marL="0" indent="0" algn="ctr">
              <a:buNone/>
              <a:defRPr lang="ru-MO" sz="1200"/>
            </a:lvl1pPr>
          </a:lstStyle>
          <a:p>
            <a:pPr rtl="0"/>
            <a:r>
              <a:rPr lang="ru-RU" noProof="0"/>
              <a:t>Вставка рисунка</a:t>
            </a:r>
          </a:p>
        </p:txBody>
      </p:sp>
      <p:sp>
        <p:nvSpPr>
          <p:cNvPr id="20" name="Текст 4">
            <a:extLst>
              <a:ext uri="{FF2B5EF4-FFF2-40B4-BE49-F238E27FC236}">
                <a16:creationId xmlns:a16="http://schemas.microsoft.com/office/drawing/2014/main" id="{7D1D0610-E513-F5EA-0393-622F692CA0F2}"/>
              </a:ext>
            </a:extLst>
          </p:cNvPr>
          <p:cNvSpPr>
            <a:spLocks noGrp="1"/>
          </p:cNvSpPr>
          <p:nvPr>
            <p:ph type="body" sz="quarter" idx="3" hasCustomPrompt="1"/>
          </p:nvPr>
        </p:nvSpPr>
        <p:spPr>
          <a:xfrm>
            <a:off x="9575329" y="2889504"/>
            <a:ext cx="1828800" cy="310896"/>
          </a:xfrm>
        </p:spPr>
        <p:txBody>
          <a:bodyPr lIns="0" rIns="0" rtlCol="0" anchor="ctr"/>
          <a:lstStyle>
            <a:lvl1pPr marL="0" indent="0" algn="ctr">
              <a:lnSpc>
                <a:spcPct val="100000"/>
              </a:lnSpc>
              <a:spcBef>
                <a:spcPts val="0"/>
              </a:spcBef>
              <a:buNone/>
              <a:defRPr lang="ru-MO" sz="1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25" name="Текст 4">
            <a:extLst>
              <a:ext uri="{FF2B5EF4-FFF2-40B4-BE49-F238E27FC236}">
                <a16:creationId xmlns:a16="http://schemas.microsoft.com/office/drawing/2014/main" id="{3BF37293-4E33-5570-29ED-04EB525DD199}"/>
              </a:ext>
            </a:extLst>
          </p:cNvPr>
          <p:cNvSpPr>
            <a:spLocks noGrp="1"/>
          </p:cNvSpPr>
          <p:nvPr>
            <p:ph type="body" sz="quarter" idx="18" hasCustomPrompt="1"/>
          </p:nvPr>
        </p:nvSpPr>
        <p:spPr>
          <a:xfrm>
            <a:off x="9643909" y="3154680"/>
            <a:ext cx="1691640" cy="466344"/>
          </a:xfrm>
          <a:solidFill>
            <a:schemeClr val="accent2"/>
          </a:solidFill>
        </p:spPr>
        <p:txBody>
          <a:bodyPr lIns="0" rIns="0" rtlCol="0" anchor="t"/>
          <a:lstStyle>
            <a:lvl1pPr marL="0" indent="0" algn="ctr">
              <a:lnSpc>
                <a:spcPct val="100000"/>
              </a:lnSpc>
              <a:spcBef>
                <a:spcPts val="0"/>
              </a:spcBef>
              <a:buNone/>
              <a:defRPr lang="ru-MO" sz="12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40" name="Рисунок 31">
            <a:extLst>
              <a:ext uri="{FF2B5EF4-FFF2-40B4-BE49-F238E27FC236}">
                <a16:creationId xmlns:a16="http://schemas.microsoft.com/office/drawing/2014/main" id="{5993608C-B818-3AD4-B4D3-28D2DF627D0D}"/>
              </a:ext>
            </a:extLst>
          </p:cNvPr>
          <p:cNvSpPr>
            <a:spLocks noGrp="1"/>
          </p:cNvSpPr>
          <p:nvPr>
            <p:ph type="pic" sz="quarter" idx="30"/>
          </p:nvPr>
        </p:nvSpPr>
        <p:spPr>
          <a:xfrm>
            <a:off x="9685057" y="3877056"/>
            <a:ext cx="1609344" cy="1609344"/>
          </a:xfrm>
          <a:solidFill>
            <a:schemeClr val="tx2">
              <a:lumMod val="60000"/>
              <a:lumOff val="40000"/>
            </a:schemeClr>
          </a:solidFill>
          <a:ln w="15875">
            <a:solidFill>
              <a:schemeClr val="bg1"/>
            </a:solidFill>
          </a:ln>
        </p:spPr>
        <p:txBody>
          <a:bodyPr rtlCol="0" anchor="ctr"/>
          <a:lstStyle>
            <a:lvl1pPr marL="0" indent="0" algn="ctr">
              <a:buNone/>
              <a:defRPr lang="ru-MO" sz="1200"/>
            </a:lvl1pPr>
          </a:lstStyle>
          <a:p>
            <a:pPr rtl="0"/>
            <a:r>
              <a:rPr lang="ru-RU" noProof="0"/>
              <a:t>Вставка рисунка</a:t>
            </a:r>
          </a:p>
        </p:txBody>
      </p:sp>
      <p:sp>
        <p:nvSpPr>
          <p:cNvPr id="46" name="Текст 4">
            <a:extLst>
              <a:ext uri="{FF2B5EF4-FFF2-40B4-BE49-F238E27FC236}">
                <a16:creationId xmlns:a16="http://schemas.microsoft.com/office/drawing/2014/main" id="{0E307E95-A0E7-5F5C-DFF3-F33EF29FFC32}"/>
              </a:ext>
            </a:extLst>
          </p:cNvPr>
          <p:cNvSpPr>
            <a:spLocks noGrp="1"/>
          </p:cNvSpPr>
          <p:nvPr>
            <p:ph type="body" sz="quarter" idx="36" hasCustomPrompt="1"/>
          </p:nvPr>
        </p:nvSpPr>
        <p:spPr>
          <a:xfrm>
            <a:off x="9561613" y="5477256"/>
            <a:ext cx="1856232" cy="310896"/>
          </a:xfrm>
        </p:spPr>
        <p:txBody>
          <a:bodyPr lIns="0" rIns="0" rtlCol="0" anchor="ctr"/>
          <a:lstStyle>
            <a:lvl1pPr marL="0" indent="0" algn="ctr">
              <a:lnSpc>
                <a:spcPct val="100000"/>
              </a:lnSpc>
              <a:spcBef>
                <a:spcPts val="0"/>
              </a:spcBef>
              <a:buNone/>
              <a:defRPr lang="ru-MO" sz="1400" b="0">
                <a:solidFill>
                  <a:schemeClr val="accent1"/>
                </a:solidFill>
                <a:latin typeface="Times New Roman" panose="02020603050405020304" pitchFamily="18" charset="0"/>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42" name="Текст 4">
            <a:extLst>
              <a:ext uri="{FF2B5EF4-FFF2-40B4-BE49-F238E27FC236}">
                <a16:creationId xmlns:a16="http://schemas.microsoft.com/office/drawing/2014/main" id="{93D6B271-D0F0-7CDA-BE9D-BD03B6C47BAB}"/>
              </a:ext>
            </a:extLst>
          </p:cNvPr>
          <p:cNvSpPr>
            <a:spLocks noGrp="1"/>
          </p:cNvSpPr>
          <p:nvPr>
            <p:ph type="body" sz="quarter" idx="32" hasCustomPrompt="1"/>
          </p:nvPr>
        </p:nvSpPr>
        <p:spPr>
          <a:xfrm>
            <a:off x="9643909" y="5760720"/>
            <a:ext cx="1691640" cy="466344"/>
          </a:xfrm>
          <a:solidFill>
            <a:schemeClr val="accent2"/>
          </a:solidFill>
        </p:spPr>
        <p:txBody>
          <a:bodyPr lIns="0" rIns="0" rtlCol="0" anchor="t"/>
          <a:lstStyle>
            <a:lvl1pPr marL="0" indent="0" algn="ctr">
              <a:lnSpc>
                <a:spcPct val="100000"/>
              </a:lnSpc>
              <a:spcBef>
                <a:spcPts val="0"/>
              </a:spcBef>
              <a:buNone/>
              <a:defRPr lang="ru-MO" sz="1200" b="0">
                <a:solidFill>
                  <a:schemeClr val="accent1"/>
                </a:solidFill>
                <a:latin typeface="Calibri" panose="020F0502020204030204" pitchFamily="34" charset="0"/>
                <a:cs typeface="+mn-cs"/>
              </a:defRPr>
            </a:lvl1pPr>
            <a:lvl2pPr marL="457200" indent="0">
              <a:buNone/>
              <a:defRPr lang="ru-MO" sz="2000" b="1"/>
            </a:lvl2pPr>
            <a:lvl3pPr marL="914400" indent="0">
              <a:buNone/>
              <a:defRPr lang="ru-MO" sz="1800" b="1"/>
            </a:lvl3pPr>
            <a:lvl4pPr marL="1371600" indent="0">
              <a:buNone/>
              <a:defRPr lang="ru-MO" sz="1600" b="1"/>
            </a:lvl4pPr>
            <a:lvl5pPr marL="1828800" indent="0">
              <a:buNone/>
              <a:defRPr lang="ru-MO" sz="1600" b="1"/>
            </a:lvl5pPr>
            <a:lvl6pPr marL="2286000" indent="0">
              <a:buNone/>
              <a:defRPr lang="ru-MO" sz="1600" b="1"/>
            </a:lvl6pPr>
            <a:lvl7pPr marL="2743200" indent="0">
              <a:buNone/>
              <a:defRPr lang="ru-MO" sz="1600" b="1"/>
            </a:lvl7pPr>
            <a:lvl8pPr marL="3200400" indent="0">
              <a:buNone/>
              <a:defRPr lang="ru-MO" sz="1600" b="1"/>
            </a:lvl8pPr>
            <a:lvl9pPr marL="3657600" indent="0">
              <a:buNone/>
              <a:defRPr lang="ru-MO" sz="1600" b="1"/>
            </a:lvl9pPr>
          </a:lstStyle>
          <a:p>
            <a:pPr lvl="0" rtl="0"/>
            <a:r>
              <a:rPr lang="ru-RU" noProof="0"/>
              <a:t>Щелкните, чтобы изменить стили текста образца слайда</a:t>
            </a:r>
          </a:p>
        </p:txBody>
      </p:sp>
      <p:sp>
        <p:nvSpPr>
          <p:cNvPr id="6" name="Номер слайда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ru-MO">
                <a:solidFill>
                  <a:schemeClr val="accent1"/>
                </a:solidFill>
              </a:defRPr>
            </a:lvl1pPr>
          </a:lstStyle>
          <a:p>
            <a:pPr rtl="0"/>
            <a:fld id="{84D792B7-0397-C047-AE12-1A03F7E3DC83}" type="slidenum">
              <a:rPr lang="ru-RU" noProof="0" smtClean="0"/>
              <a:pPr rtl="0"/>
              <a:t>‹#›</a:t>
            </a:fld>
            <a:endParaRPr lang="ru-RU" noProof="0"/>
          </a:p>
        </p:txBody>
      </p:sp>
      <p:sp>
        <p:nvSpPr>
          <p:cNvPr id="5" name="Нижний колонтитул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ru-MO">
                <a:solidFill>
                  <a:schemeClr val="accent1"/>
                </a:solidFill>
              </a:defRPr>
            </a:lvl1pPr>
          </a:lstStyle>
          <a:p>
            <a:pPr rtl="0"/>
            <a:r>
              <a:rPr lang="ru-RU" noProof="0"/>
              <a:t>заголовок презентации</a:t>
            </a:r>
          </a:p>
        </p:txBody>
      </p:sp>
      <p:sp>
        <p:nvSpPr>
          <p:cNvPr id="4" name="Дата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ru-MO">
                <a:solidFill>
                  <a:schemeClr val="accent1"/>
                </a:solidFill>
              </a:defRPr>
            </a:lvl1pPr>
          </a:lstStyle>
          <a:p>
            <a:pPr rtl="0"/>
            <a:r>
              <a:rPr lang="ru-RU" noProof="0"/>
              <a:t>20ГГ</a:t>
            </a:r>
          </a:p>
        </p:txBody>
      </p:sp>
      <p:cxnSp>
        <p:nvCxnSpPr>
          <p:cNvPr id="7" name="Прямая соединительная линия 6">
            <a:extLst>
              <a:ext uri="{FF2B5EF4-FFF2-40B4-BE49-F238E27FC236}">
                <a16:creationId xmlns:a16="http://schemas.microsoft.com/office/drawing/2014/main" id="{BB211C01-E0D3-34B5-C635-7ED6C7C89E9C}"/>
              </a:ext>
            </a:extLst>
          </p:cNvPr>
          <p:cNvCxnSpPr>
            <a:cxnSpLocks/>
          </p:cNvCxnSpPr>
          <p:nvPr userDrawn="1"/>
        </p:nvCxnSpPr>
        <p:spPr>
          <a:xfrm>
            <a:off x="0" y="3300220"/>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4D4CCE68-630E-A4CE-AF43-3FB81EADDF21}"/>
              </a:ext>
            </a:extLst>
          </p:cNvPr>
          <p:cNvCxnSpPr>
            <a:cxnSpLocks/>
          </p:cNvCxnSpPr>
          <p:nvPr userDrawn="1"/>
        </p:nvCxnSpPr>
        <p:spPr>
          <a:xfrm>
            <a:off x="398366" y="1042465"/>
            <a:ext cx="11395267"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E40AA902-F568-9A37-2C1B-1E3659DBE780}"/>
              </a:ext>
            </a:extLst>
          </p:cNvPr>
          <p:cNvCxnSpPr>
            <a:cxnSpLocks/>
          </p:cNvCxnSpPr>
          <p:nvPr userDrawn="1"/>
        </p:nvCxnSpPr>
        <p:spPr>
          <a:xfrm flipV="1">
            <a:off x="398367"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794CF9AA-8029-6D34-457C-9FC583E8DFD4}"/>
              </a:ext>
            </a:extLst>
          </p:cNvPr>
          <p:cNvCxnSpPr>
            <a:cxnSpLocks/>
          </p:cNvCxnSpPr>
          <p:nvPr userDrawn="1"/>
        </p:nvCxnSpPr>
        <p:spPr>
          <a:xfrm flipV="1">
            <a:off x="11793633" y="0"/>
            <a:ext cx="0" cy="685800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Прямая соединительная линия 22">
            <a:extLst>
              <a:ext uri="{FF2B5EF4-FFF2-40B4-BE49-F238E27FC236}">
                <a16:creationId xmlns:a16="http://schemas.microsoft.com/office/drawing/2014/main" id="{94CAFEB8-8359-AC67-8760-CFF0FC604D80}"/>
              </a:ext>
            </a:extLst>
          </p:cNvPr>
          <p:cNvCxnSpPr>
            <a:cxnSpLocks/>
          </p:cNvCxnSpPr>
          <p:nvPr userDrawn="1"/>
        </p:nvCxnSpPr>
        <p:spPr>
          <a:xfrm>
            <a:off x="0" y="6439485"/>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28">
            <a:extLst>
              <a:ext uri="{FF2B5EF4-FFF2-40B4-BE49-F238E27FC236}">
                <a16:creationId xmlns:a16="http://schemas.microsoft.com/office/drawing/2014/main" id="{67E393C7-F0CA-6CFE-7A57-82D059DF9D96}"/>
              </a:ext>
            </a:extLst>
          </p:cNvPr>
          <p:cNvCxnSpPr>
            <a:cxnSpLocks/>
          </p:cNvCxnSpPr>
          <p:nvPr userDrawn="1"/>
        </p:nvCxnSpPr>
        <p:spPr>
          <a:xfrm>
            <a:off x="0" y="5915157"/>
            <a:ext cx="121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972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Слайд с цитатами">
    <p:bg>
      <p:bgPr>
        <a:solidFill>
          <a:schemeClr val="accent3"/>
        </a:solid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5A0BD26-4C3C-C934-E3C5-C4ABD369E612}"/>
              </a:ext>
            </a:extLst>
          </p:cNvPr>
          <p:cNvSpPr>
            <a:spLocks noGrp="1"/>
          </p:cNvSpPr>
          <p:nvPr>
            <p:ph type="title"/>
          </p:nvPr>
        </p:nvSpPr>
        <p:spPr>
          <a:xfrm>
            <a:off x="941832" y="1005840"/>
            <a:ext cx="7187184" cy="4251960"/>
          </a:xfrm>
        </p:spPr>
        <p:txBody>
          <a:bodyPr rtlCol="0" anchor="b"/>
          <a:lstStyle>
            <a:lvl1pPr>
              <a:lnSpc>
                <a:spcPct val="100000"/>
              </a:lnSpc>
              <a:defRPr lang="ru-MO" sz="5400"/>
            </a:lvl1pPr>
          </a:lstStyle>
          <a:p>
            <a:pPr rtl="0"/>
            <a:r>
              <a:rPr lang="ru-RU" noProof="0"/>
              <a:t>Образец заголовка</a:t>
            </a:r>
          </a:p>
        </p:txBody>
      </p:sp>
      <p:sp>
        <p:nvSpPr>
          <p:cNvPr id="19" name="Подзаголовок 2">
            <a:extLst>
              <a:ext uri="{FF2B5EF4-FFF2-40B4-BE49-F238E27FC236}">
                <a16:creationId xmlns:a16="http://schemas.microsoft.com/office/drawing/2014/main" id="{BE3754CA-7CD5-66C6-9A94-42B6D2AEC1C0}"/>
              </a:ext>
            </a:extLst>
          </p:cNvPr>
          <p:cNvSpPr>
            <a:spLocks noGrp="1"/>
          </p:cNvSpPr>
          <p:nvPr>
            <p:ph type="subTitle" idx="1"/>
          </p:nvPr>
        </p:nvSpPr>
        <p:spPr>
          <a:xfrm>
            <a:off x="941832" y="5312664"/>
            <a:ext cx="2889504" cy="365760"/>
          </a:xfrm>
          <a:solidFill>
            <a:schemeClr val="accent3"/>
          </a:solidFill>
        </p:spPr>
        <p:txBody>
          <a:bodyPr rtlCol="0">
            <a:noAutofit/>
          </a:bodyPr>
          <a:lstStyle>
            <a:lvl1pPr marL="0" indent="0" algn="l">
              <a:buNone/>
              <a:defRPr lang="ru-MO" sz="1800">
                <a:solidFill>
                  <a:schemeClr val="tx1"/>
                </a:solidFill>
                <a:latin typeface="Gill Sans Nova Light" panose="020B0302020104020203" pitchFamily="34" charset="0"/>
              </a:defRPr>
            </a:lvl1pPr>
            <a:lvl2pPr marL="457200" indent="0" algn="ctr">
              <a:buNone/>
              <a:defRPr lang="ru-MO" sz="2000"/>
            </a:lvl2pPr>
            <a:lvl3pPr marL="914400" indent="0" algn="ctr">
              <a:buNone/>
              <a:defRPr lang="ru-MO" sz="1800"/>
            </a:lvl3pPr>
            <a:lvl4pPr marL="1371600" indent="0" algn="ctr">
              <a:buNone/>
              <a:defRPr lang="ru-MO" sz="1600"/>
            </a:lvl4pPr>
            <a:lvl5pPr marL="1828800" indent="0" algn="ctr">
              <a:buNone/>
              <a:defRPr lang="ru-MO" sz="1600"/>
            </a:lvl5pPr>
            <a:lvl6pPr marL="2286000" indent="0" algn="ctr">
              <a:buNone/>
              <a:defRPr lang="ru-MO" sz="1600"/>
            </a:lvl6pPr>
            <a:lvl7pPr marL="2743200" indent="0" algn="ctr">
              <a:buNone/>
              <a:defRPr lang="ru-MO" sz="1600"/>
            </a:lvl7pPr>
            <a:lvl8pPr marL="3200400" indent="0" algn="ctr">
              <a:buNone/>
              <a:defRPr lang="ru-MO" sz="1600"/>
            </a:lvl8pPr>
            <a:lvl9pPr marL="3657600" indent="0" algn="ctr">
              <a:buNone/>
              <a:defRPr lang="ru-MO" sz="1600"/>
            </a:lvl9pPr>
          </a:lstStyle>
          <a:p>
            <a:pPr rtl="0"/>
            <a:r>
              <a:rPr lang="ru-RU" noProof="0"/>
              <a:t>Образец подзаголовка</a:t>
            </a:r>
          </a:p>
        </p:txBody>
      </p:sp>
      <p:sp>
        <p:nvSpPr>
          <p:cNvPr id="23" name="Рисунок 22">
            <a:extLst>
              <a:ext uri="{FF2B5EF4-FFF2-40B4-BE49-F238E27FC236}">
                <a16:creationId xmlns:a16="http://schemas.microsoft.com/office/drawing/2014/main" id="{47150B01-E47B-1FE6-D289-46641618F640}"/>
              </a:ext>
            </a:extLst>
          </p:cNvPr>
          <p:cNvSpPr>
            <a:spLocks noGrp="1"/>
          </p:cNvSpPr>
          <p:nvPr>
            <p:ph type="pic" sz="quarter" idx="13"/>
          </p:nvPr>
        </p:nvSpPr>
        <p:spPr>
          <a:xfrm>
            <a:off x="8937714" y="1028362"/>
            <a:ext cx="2451100" cy="4800597"/>
          </a:xfrm>
          <a:ln w="15875">
            <a:solidFill>
              <a:schemeClr val="tx1"/>
            </a:solidFill>
          </a:ln>
        </p:spPr>
        <p:txBody>
          <a:bodyPr rtlCol="0" anchor="ctr"/>
          <a:lstStyle>
            <a:lvl1pPr marL="0" indent="0" algn="ctr">
              <a:buNone/>
              <a:defRPr lang="ru-MO" sz="1800"/>
            </a:lvl1pPr>
          </a:lstStyle>
          <a:p>
            <a:pPr rtl="0"/>
            <a:r>
              <a:rPr lang="ru-RU" noProof="0"/>
              <a:t>Вставка рисунка</a:t>
            </a:r>
          </a:p>
        </p:txBody>
      </p:sp>
      <p:sp>
        <p:nvSpPr>
          <p:cNvPr id="6" name="Номер слайда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lvl1pPr>
              <a:defRPr lang="ru-MO">
                <a:solidFill>
                  <a:schemeClr val="tx1"/>
                </a:solidFill>
              </a:defRPr>
            </a:lvl1pPr>
          </a:lstStyle>
          <a:p>
            <a:pPr rtl="0"/>
            <a:fld id="{84D792B7-0397-C047-AE12-1A03F7E3DC83}" type="slidenum">
              <a:rPr lang="ru-RU" noProof="0" smtClean="0"/>
              <a:pPr rtl="0"/>
              <a:t>‹#›</a:t>
            </a:fld>
            <a:endParaRPr lang="ru-RU" noProof="0"/>
          </a:p>
        </p:txBody>
      </p:sp>
      <p:sp>
        <p:nvSpPr>
          <p:cNvPr id="5" name="Нижний колонтитул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lvl1pPr>
              <a:defRPr lang="ru-MO">
                <a:solidFill>
                  <a:schemeClr val="tx1"/>
                </a:solidFill>
              </a:defRPr>
            </a:lvl1pPr>
          </a:lstStyle>
          <a:p>
            <a:pPr rtl="0"/>
            <a:r>
              <a:rPr lang="ru-RU" noProof="0"/>
              <a:t>заголовок презентации</a:t>
            </a:r>
          </a:p>
        </p:txBody>
      </p:sp>
      <p:sp>
        <p:nvSpPr>
          <p:cNvPr id="4" name="Дата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lvl1pPr>
              <a:defRPr lang="ru-MO">
                <a:solidFill>
                  <a:schemeClr val="tx1"/>
                </a:solidFill>
              </a:defRPr>
            </a:lvl1pPr>
          </a:lstStyle>
          <a:p>
            <a:pPr rtl="0"/>
            <a:r>
              <a:rPr lang="ru-RU" noProof="0"/>
              <a:t>20ГГ</a:t>
            </a:r>
          </a:p>
        </p:txBody>
      </p:sp>
      <p:cxnSp>
        <p:nvCxnSpPr>
          <p:cNvPr id="8" name="Прямая соединительная линия 7">
            <a:extLst>
              <a:ext uri="{FF2B5EF4-FFF2-40B4-BE49-F238E27FC236}">
                <a16:creationId xmlns:a16="http://schemas.microsoft.com/office/drawing/2014/main" id="{52C5A325-67B4-EB21-61D9-11A62C1149D0}"/>
              </a:ext>
            </a:extLst>
          </p:cNvPr>
          <p:cNvCxnSpPr>
            <a:cxnSpLocks/>
          </p:cNvCxnSpPr>
          <p:nvPr userDrawn="1"/>
        </p:nvCxnSpPr>
        <p:spPr>
          <a:xfrm>
            <a:off x="0" y="395159"/>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a:extLst>
              <a:ext uri="{FF2B5EF4-FFF2-40B4-BE49-F238E27FC236}">
                <a16:creationId xmlns:a16="http://schemas.microsoft.com/office/drawing/2014/main" id="{7966DF71-8DDC-0AE8-6067-6C8BDF66AEE6}"/>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8D53E1C8-4CA4-75B1-C371-4A379986E7A8}"/>
              </a:ext>
            </a:extLst>
          </p:cNvPr>
          <p:cNvCxnSpPr>
            <a:cxnSpLocks/>
          </p:cNvCxnSpPr>
          <p:nvPr userDrawn="1"/>
        </p:nvCxnSpPr>
        <p:spPr>
          <a:xfrm flipV="1">
            <a:off x="398367"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Прямая соединительная линия 13">
            <a:extLst>
              <a:ext uri="{FF2B5EF4-FFF2-40B4-BE49-F238E27FC236}">
                <a16:creationId xmlns:a16="http://schemas.microsoft.com/office/drawing/2014/main" id="{774A3361-4A2D-2ED2-946A-46EA9B3FCC96}"/>
              </a:ext>
            </a:extLst>
          </p:cNvPr>
          <p:cNvCxnSpPr>
            <a:cxnSpLocks/>
          </p:cNvCxnSpPr>
          <p:nvPr userDrawn="1"/>
        </p:nvCxnSpPr>
        <p:spPr>
          <a:xfrm flipV="1">
            <a:off x="11793633" y="0"/>
            <a:ext cx="0" cy="68580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99A1A3AD-F519-2787-F127-4698F8E5CA39}"/>
              </a:ext>
            </a:extLst>
          </p:cNvPr>
          <p:cNvCxnSpPr>
            <a:cxnSpLocks/>
          </p:cNvCxnSpPr>
          <p:nvPr userDrawn="1"/>
        </p:nvCxnSpPr>
        <p:spPr>
          <a:xfrm>
            <a:off x="0" y="5516519"/>
            <a:ext cx="914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765322AF-E7A0-773B-0886-72337FA4AC8E}"/>
              </a:ext>
            </a:extLst>
          </p:cNvPr>
          <p:cNvCxnSpPr>
            <a:cxnSpLocks/>
            <a:stCxn id="19" idx="3"/>
          </p:cNvCxnSpPr>
          <p:nvPr userDrawn="1"/>
        </p:nvCxnSpPr>
        <p:spPr>
          <a:xfrm>
            <a:off x="3831336" y="5495544"/>
            <a:ext cx="836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Несколько объектов">
    <p:bg>
      <p:bgPr>
        <a:solidFill>
          <a:schemeClr val="accent1"/>
        </a:solidFill>
        <a:effectLst/>
      </p:bgPr>
    </p:bg>
    <p:spTree>
      <p:nvGrpSpPr>
        <p:cNvPr id="1" name=""/>
        <p:cNvGrpSpPr/>
        <p:nvPr/>
      </p:nvGrpSpPr>
      <p:grpSpPr>
        <a:xfrm>
          <a:off x="0" y="0"/>
          <a:ext cx="0" cy="0"/>
          <a:chOff x="0" y="0"/>
          <a:chExt cx="0" cy="0"/>
        </a:xfrm>
      </p:grpSpPr>
      <p:sp>
        <p:nvSpPr>
          <p:cNvPr id="40" name="Рисунок 39">
            <a:extLst>
              <a:ext uri="{FF2B5EF4-FFF2-40B4-BE49-F238E27FC236}">
                <a16:creationId xmlns:a16="http://schemas.microsoft.com/office/drawing/2014/main" id="{5CCC7076-FFA4-750E-431A-0BE2B1B6F2EB}"/>
              </a:ext>
            </a:extLst>
          </p:cNvPr>
          <p:cNvSpPr>
            <a:spLocks noGrp="1"/>
          </p:cNvSpPr>
          <p:nvPr>
            <p:ph type="pic" sz="quarter" idx="20"/>
          </p:nvPr>
        </p:nvSpPr>
        <p:spPr>
          <a:xfrm>
            <a:off x="547796" y="1652080"/>
            <a:ext cx="4406901" cy="3124681"/>
          </a:xfrm>
          <a:ln w="15875">
            <a:solidFill>
              <a:schemeClr val="tx1"/>
            </a:solidFill>
          </a:ln>
        </p:spPr>
        <p:txBody>
          <a:bodyPr rtlCol="0" anchor="ctr"/>
          <a:lstStyle>
            <a:lvl1pPr marL="0" indent="0" algn="ctr">
              <a:buNone/>
              <a:defRPr lang="ru-MO" sz="1800"/>
            </a:lvl1pPr>
          </a:lstStyle>
          <a:p>
            <a:pPr rtl="0"/>
            <a:r>
              <a:rPr lang="ru-RU" noProof="0"/>
              <a:t>Вставка рисунка</a:t>
            </a:r>
          </a:p>
        </p:txBody>
      </p:sp>
      <p:cxnSp>
        <p:nvCxnSpPr>
          <p:cNvPr id="9" name="Прямая соединительная линия 8">
            <a:extLst>
              <a:ext uri="{FF2B5EF4-FFF2-40B4-BE49-F238E27FC236}">
                <a16:creationId xmlns:a16="http://schemas.microsoft.com/office/drawing/2014/main" id="{EBF410FA-6919-A95F-E465-F3650BC704A5}"/>
              </a:ext>
            </a:extLst>
          </p:cNvPr>
          <p:cNvCxnSpPr>
            <a:cxnSpLocks/>
          </p:cNvCxnSpPr>
          <p:nvPr userDrawn="1"/>
        </p:nvCxnSpPr>
        <p:spPr>
          <a:xfrm>
            <a:off x="0" y="103730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Прямая соединительная линия 12">
            <a:extLst>
              <a:ext uri="{FF2B5EF4-FFF2-40B4-BE49-F238E27FC236}">
                <a16:creationId xmlns:a16="http://schemas.microsoft.com/office/drawing/2014/main" id="{056D016C-FD2C-0B4B-A727-8A7CAF4A9846}"/>
              </a:ext>
            </a:extLst>
          </p:cNvPr>
          <p:cNvCxnSpPr>
            <a:cxnSpLocks/>
          </p:cNvCxnSpPr>
          <p:nvPr userDrawn="1"/>
        </p:nvCxnSpPr>
        <p:spPr>
          <a:xfrm flipV="1">
            <a:off x="5476731" y="1037308"/>
            <a:ext cx="0" cy="540217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Прямая соединительная линия 15">
            <a:extLst>
              <a:ext uri="{FF2B5EF4-FFF2-40B4-BE49-F238E27FC236}">
                <a16:creationId xmlns:a16="http://schemas.microsoft.com/office/drawing/2014/main" id="{7A79FE8F-AD7E-5CA6-4AC2-165DA0C9BEF5}"/>
              </a:ext>
            </a:extLst>
          </p:cNvPr>
          <p:cNvCxnSpPr>
            <a:cxnSpLocks/>
          </p:cNvCxnSpPr>
          <p:nvPr userDrawn="1"/>
        </p:nvCxnSpPr>
        <p:spPr>
          <a:xfrm flipV="1">
            <a:off x="8792556" y="1027906"/>
            <a:ext cx="0" cy="54115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a:extLst>
              <a:ext uri="{FF2B5EF4-FFF2-40B4-BE49-F238E27FC236}">
                <a16:creationId xmlns:a16="http://schemas.microsoft.com/office/drawing/2014/main" id="{31AA6A48-79F7-A000-AA19-3EB390EBAFAF}"/>
              </a:ext>
            </a:extLst>
          </p:cNvPr>
          <p:cNvCxnSpPr>
            <a:cxnSpLocks/>
          </p:cNvCxnSpPr>
          <p:nvPr userDrawn="1"/>
        </p:nvCxnSpPr>
        <p:spPr>
          <a:xfrm>
            <a:off x="5476731" y="3833413"/>
            <a:ext cx="671526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Прямая соединительная линия 19">
            <a:extLst>
              <a:ext uri="{FF2B5EF4-FFF2-40B4-BE49-F238E27FC236}">
                <a16:creationId xmlns:a16="http://schemas.microsoft.com/office/drawing/2014/main" id="{1D2FB9E0-941D-A849-6C69-C8A3BDD784D2}"/>
              </a:ext>
            </a:extLst>
          </p:cNvPr>
          <p:cNvCxnSpPr>
            <a:cxnSpLocks/>
          </p:cNvCxnSpPr>
          <p:nvPr userDrawn="1"/>
        </p:nvCxnSpPr>
        <p:spPr>
          <a:xfrm>
            <a:off x="0" y="6439485"/>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Заголовок 1">
            <a:extLst>
              <a:ext uri="{FF2B5EF4-FFF2-40B4-BE49-F238E27FC236}">
                <a16:creationId xmlns:a16="http://schemas.microsoft.com/office/drawing/2014/main" id="{95A0BD26-4C3C-C934-E3C5-C4ABD369E612}"/>
              </a:ext>
            </a:extLst>
          </p:cNvPr>
          <p:cNvSpPr>
            <a:spLocks noGrp="1"/>
          </p:cNvSpPr>
          <p:nvPr>
            <p:ph type="title"/>
          </p:nvPr>
        </p:nvSpPr>
        <p:spPr>
          <a:xfrm>
            <a:off x="467868" y="54864"/>
            <a:ext cx="11256264" cy="969264"/>
          </a:xfrm>
        </p:spPr>
        <p:txBody>
          <a:bodyPr rtlCol="0"/>
          <a:lstStyle>
            <a:lvl1pPr algn="ctr">
              <a:defRPr lang="ru-MO"/>
            </a:lvl1pPr>
          </a:lstStyle>
          <a:p>
            <a:pPr rtl="0"/>
            <a:r>
              <a:rPr lang="ru-RU" noProof="0"/>
              <a:t>Образец заголовка</a:t>
            </a:r>
          </a:p>
        </p:txBody>
      </p:sp>
      <p:sp>
        <p:nvSpPr>
          <p:cNvPr id="3" name="Объект 2">
            <a:extLst>
              <a:ext uri="{FF2B5EF4-FFF2-40B4-BE49-F238E27FC236}">
                <a16:creationId xmlns:a16="http://schemas.microsoft.com/office/drawing/2014/main" id="{D53F374C-57DC-E207-D494-6986428A2D60}"/>
              </a:ext>
            </a:extLst>
          </p:cNvPr>
          <p:cNvSpPr>
            <a:spLocks noGrp="1"/>
          </p:cNvSpPr>
          <p:nvPr>
            <p:ph idx="1" hasCustomPrompt="1"/>
          </p:nvPr>
        </p:nvSpPr>
        <p:spPr>
          <a:xfrm>
            <a:off x="9023483" y="1802860"/>
            <a:ext cx="2843784" cy="1827340"/>
          </a:xfrm>
        </p:spPr>
        <p:txBody>
          <a:bodyPr rtlCol="0"/>
          <a:lstStyle>
            <a:lvl1pPr marL="0" indent="0">
              <a:lnSpc>
                <a:spcPct val="100000"/>
              </a:lnSpc>
              <a:spcBef>
                <a:spcPts val="0"/>
              </a:spcBef>
              <a:buNone/>
              <a:defRPr lang="ru-MO" sz="1800"/>
            </a:lvl1pPr>
          </a:lstStyle>
          <a:p>
            <a:pPr lvl="0" rtl="0"/>
            <a:r>
              <a:rPr lang="ru-RU" noProof="0"/>
              <a:t>Щелкните, чтобы изменить стили текста образца слайда</a:t>
            </a:r>
          </a:p>
        </p:txBody>
      </p:sp>
      <p:sp>
        <p:nvSpPr>
          <p:cNvPr id="4" name="Дата 3">
            <a:extLst>
              <a:ext uri="{FF2B5EF4-FFF2-40B4-BE49-F238E27FC236}">
                <a16:creationId xmlns:a16="http://schemas.microsoft.com/office/drawing/2014/main" id="{5A514D0E-ED92-E1A4-0E78-546375A0A63E}"/>
              </a:ext>
            </a:extLst>
          </p:cNvPr>
          <p:cNvSpPr>
            <a:spLocks noGrp="1"/>
          </p:cNvSpPr>
          <p:nvPr>
            <p:ph type="dt" sz="half" idx="10"/>
          </p:nvPr>
        </p:nvSpPr>
        <p:spPr/>
        <p:txBody>
          <a:bodyPr rtlCol="0"/>
          <a:lstStyle>
            <a:defPPr>
              <a:defRPr lang="ru-MO"/>
            </a:defPPr>
          </a:lstStyle>
          <a:p>
            <a:pPr rtl="0"/>
            <a:r>
              <a:rPr lang="ru-RU" noProof="0"/>
              <a:t>20ГГ</a:t>
            </a:r>
          </a:p>
        </p:txBody>
      </p:sp>
      <p:sp>
        <p:nvSpPr>
          <p:cNvPr id="5" name="Нижний колонтитул 4">
            <a:extLst>
              <a:ext uri="{FF2B5EF4-FFF2-40B4-BE49-F238E27FC236}">
                <a16:creationId xmlns:a16="http://schemas.microsoft.com/office/drawing/2014/main" id="{726C5317-E14C-8E61-2C1E-0430778E8A0C}"/>
              </a:ext>
            </a:extLst>
          </p:cNvPr>
          <p:cNvSpPr>
            <a:spLocks noGrp="1"/>
          </p:cNvSpPr>
          <p:nvPr>
            <p:ph type="ftr" sz="quarter" idx="11"/>
          </p:nvPr>
        </p:nvSpPr>
        <p:spPr>
          <a:xfrm>
            <a:off x="4808250" y="6517634"/>
            <a:ext cx="2572870" cy="274320"/>
          </a:xfrm>
          <a:prstGeom prst="rect">
            <a:avLst/>
          </a:prstGeom>
        </p:spPr>
        <p:txBody>
          <a:bodyPr rtlCol="0"/>
          <a:lstStyle>
            <a:defPPr>
              <a:defRPr lang="ru-MO"/>
            </a:defPPr>
          </a:lstStyle>
          <a:p>
            <a:pPr rtl="0"/>
            <a:r>
              <a:rPr lang="ru-RU" noProof="0"/>
              <a:t>заголовок презентации</a:t>
            </a:r>
          </a:p>
        </p:txBody>
      </p:sp>
      <p:sp>
        <p:nvSpPr>
          <p:cNvPr id="6" name="Номер слайда 5">
            <a:extLst>
              <a:ext uri="{FF2B5EF4-FFF2-40B4-BE49-F238E27FC236}">
                <a16:creationId xmlns:a16="http://schemas.microsoft.com/office/drawing/2014/main" id="{2101ABA6-5EA3-1AE9-0825-523073F786ED}"/>
              </a:ext>
            </a:extLst>
          </p:cNvPr>
          <p:cNvSpPr>
            <a:spLocks noGrp="1"/>
          </p:cNvSpPr>
          <p:nvPr>
            <p:ph type="sldNum" sz="quarter" idx="12"/>
          </p:nvPr>
        </p:nvSpPr>
        <p:spPr>
          <a:xfrm>
            <a:off x="616640" y="6517634"/>
            <a:ext cx="950258" cy="274320"/>
          </a:xfrm>
          <a:prstGeom prst="rect">
            <a:avLst/>
          </a:prstGeom>
        </p:spPr>
        <p:txBody>
          <a:bodyPr rtlCol="0"/>
          <a:lstStyle>
            <a:defPPr>
              <a:defRPr lang="ru-MO"/>
            </a:defPPr>
          </a:lstStyle>
          <a:p>
            <a:pPr rtl="0"/>
            <a:fld id="{84D792B7-0397-C047-AE12-1A03F7E3DC83}" type="slidenum">
              <a:rPr lang="ru-RU" noProof="0" smtClean="0"/>
              <a:t>‹#›</a:t>
            </a:fld>
            <a:endParaRPr lang="ru-RU" noProof="0"/>
          </a:p>
        </p:txBody>
      </p:sp>
      <p:sp>
        <p:nvSpPr>
          <p:cNvPr id="29" name="Объект 2">
            <a:extLst>
              <a:ext uri="{FF2B5EF4-FFF2-40B4-BE49-F238E27FC236}">
                <a16:creationId xmlns:a16="http://schemas.microsoft.com/office/drawing/2014/main" id="{F9E7CC0C-0A82-6C16-C499-CE38E6A5E1A6}"/>
              </a:ext>
            </a:extLst>
          </p:cNvPr>
          <p:cNvSpPr>
            <a:spLocks noGrp="1"/>
          </p:cNvSpPr>
          <p:nvPr>
            <p:ph idx="13" hasCustomPrompt="1"/>
          </p:nvPr>
        </p:nvSpPr>
        <p:spPr>
          <a:xfrm>
            <a:off x="5634474" y="1802860"/>
            <a:ext cx="2843784" cy="1827340"/>
          </a:xfrm>
        </p:spPr>
        <p:txBody>
          <a:bodyPr rtlCol="0"/>
          <a:lstStyle>
            <a:lvl1pPr marL="0" indent="0">
              <a:lnSpc>
                <a:spcPct val="100000"/>
              </a:lnSpc>
              <a:spcBef>
                <a:spcPts val="0"/>
              </a:spcBef>
              <a:buNone/>
              <a:defRPr lang="ru-MO" sz="1800"/>
            </a:lvl1pPr>
          </a:lstStyle>
          <a:p>
            <a:pPr lvl="0" rtl="0"/>
            <a:r>
              <a:rPr lang="ru-RU" noProof="0"/>
              <a:t>Щелкните, чтобы изменить стили текста образца слайда</a:t>
            </a:r>
          </a:p>
        </p:txBody>
      </p:sp>
      <p:sp>
        <p:nvSpPr>
          <p:cNvPr id="31" name="Текст 30">
            <a:extLst>
              <a:ext uri="{FF2B5EF4-FFF2-40B4-BE49-F238E27FC236}">
                <a16:creationId xmlns:a16="http://schemas.microsoft.com/office/drawing/2014/main" id="{57CEC54D-1FD6-3F78-8B9D-D145F9B1C3F3}"/>
              </a:ext>
            </a:extLst>
          </p:cNvPr>
          <p:cNvSpPr>
            <a:spLocks noGrp="1"/>
          </p:cNvSpPr>
          <p:nvPr>
            <p:ph type="body" sz="quarter" idx="14" hasCustomPrompt="1"/>
          </p:nvPr>
        </p:nvSpPr>
        <p:spPr>
          <a:xfrm>
            <a:off x="5634474" y="1279472"/>
            <a:ext cx="2843784" cy="466344"/>
          </a:xfrm>
        </p:spPr>
        <p:txBody>
          <a:bodyPr rtlCol="0"/>
          <a:lstStyle>
            <a:lvl1pPr marL="0" indent="0">
              <a:lnSpc>
                <a:spcPct val="100000"/>
              </a:lnSpc>
              <a:spcBef>
                <a:spcPts val="0"/>
              </a:spcBef>
              <a:buNone/>
              <a:defRPr lang="ru-MO" sz="2400">
                <a:latin typeface="Times New Roman" panose="02020603050405020304" pitchFamily="18" charset="0"/>
              </a:defRPr>
            </a:lvl1pPr>
          </a:lstStyle>
          <a:p>
            <a:pPr lvl="0" rtl="0"/>
            <a:r>
              <a:rPr lang="ru-RU" noProof="0"/>
              <a:t>Щелкните, чтобы изменить стили текста образца слайда</a:t>
            </a:r>
          </a:p>
        </p:txBody>
      </p:sp>
      <p:sp>
        <p:nvSpPr>
          <p:cNvPr id="32" name="Текст 30">
            <a:extLst>
              <a:ext uri="{FF2B5EF4-FFF2-40B4-BE49-F238E27FC236}">
                <a16:creationId xmlns:a16="http://schemas.microsoft.com/office/drawing/2014/main" id="{A61EC6ED-86B0-89B9-F4F3-A17A7F150D11}"/>
              </a:ext>
            </a:extLst>
          </p:cNvPr>
          <p:cNvSpPr>
            <a:spLocks noGrp="1"/>
          </p:cNvSpPr>
          <p:nvPr>
            <p:ph type="body" sz="quarter" idx="15" hasCustomPrompt="1"/>
          </p:nvPr>
        </p:nvSpPr>
        <p:spPr>
          <a:xfrm>
            <a:off x="9023483" y="1278001"/>
            <a:ext cx="2843784" cy="466344"/>
          </a:xfrm>
        </p:spPr>
        <p:txBody>
          <a:bodyPr rtlCol="0"/>
          <a:lstStyle>
            <a:lvl1pPr marL="0" indent="0">
              <a:lnSpc>
                <a:spcPct val="100000"/>
              </a:lnSpc>
              <a:spcBef>
                <a:spcPts val="0"/>
              </a:spcBef>
              <a:buNone/>
              <a:defRPr lang="ru-MO" sz="2400">
                <a:latin typeface="Times New Roman" panose="02020603050405020304" pitchFamily="18" charset="0"/>
              </a:defRPr>
            </a:lvl1pPr>
          </a:lstStyle>
          <a:p>
            <a:pPr lvl="0" rtl="0"/>
            <a:r>
              <a:rPr lang="ru-RU" noProof="0"/>
              <a:t>Щелкните, чтобы изменить стили текста образца слайда</a:t>
            </a:r>
          </a:p>
        </p:txBody>
      </p:sp>
      <p:sp>
        <p:nvSpPr>
          <p:cNvPr id="33" name="Объект 2">
            <a:extLst>
              <a:ext uri="{FF2B5EF4-FFF2-40B4-BE49-F238E27FC236}">
                <a16:creationId xmlns:a16="http://schemas.microsoft.com/office/drawing/2014/main" id="{3D51AA82-3529-805D-5461-E1C5DC523EBF}"/>
              </a:ext>
            </a:extLst>
          </p:cNvPr>
          <p:cNvSpPr>
            <a:spLocks noGrp="1"/>
          </p:cNvSpPr>
          <p:nvPr>
            <p:ph idx="16" hasCustomPrompt="1"/>
          </p:nvPr>
        </p:nvSpPr>
        <p:spPr>
          <a:xfrm>
            <a:off x="9023483" y="4599432"/>
            <a:ext cx="2843784" cy="1645950"/>
          </a:xfrm>
        </p:spPr>
        <p:txBody>
          <a:bodyPr rtlCol="0"/>
          <a:lstStyle>
            <a:lvl1pPr marL="0" indent="0">
              <a:lnSpc>
                <a:spcPct val="100000"/>
              </a:lnSpc>
              <a:spcBef>
                <a:spcPts val="0"/>
              </a:spcBef>
              <a:buNone/>
              <a:defRPr lang="ru-MO" sz="1800"/>
            </a:lvl1pPr>
          </a:lstStyle>
          <a:p>
            <a:pPr lvl="0" rtl="0"/>
            <a:r>
              <a:rPr lang="ru-RU" noProof="0"/>
              <a:t>Щелкните, чтобы изменить стили текста образца слайда</a:t>
            </a:r>
          </a:p>
        </p:txBody>
      </p:sp>
      <p:sp>
        <p:nvSpPr>
          <p:cNvPr id="34" name="Объект 2">
            <a:extLst>
              <a:ext uri="{FF2B5EF4-FFF2-40B4-BE49-F238E27FC236}">
                <a16:creationId xmlns:a16="http://schemas.microsoft.com/office/drawing/2014/main" id="{52A58E13-B509-86DD-D9FA-FE6B76B706CE}"/>
              </a:ext>
            </a:extLst>
          </p:cNvPr>
          <p:cNvSpPr>
            <a:spLocks noGrp="1"/>
          </p:cNvSpPr>
          <p:nvPr>
            <p:ph idx="17" hasCustomPrompt="1"/>
          </p:nvPr>
        </p:nvSpPr>
        <p:spPr>
          <a:xfrm>
            <a:off x="5634474" y="4599432"/>
            <a:ext cx="2843784" cy="1645950"/>
          </a:xfrm>
        </p:spPr>
        <p:txBody>
          <a:bodyPr rtlCol="0"/>
          <a:lstStyle>
            <a:lvl1pPr marL="0" indent="0">
              <a:lnSpc>
                <a:spcPct val="100000"/>
              </a:lnSpc>
              <a:spcBef>
                <a:spcPts val="0"/>
              </a:spcBef>
              <a:buNone/>
              <a:defRPr lang="ru-MO" sz="1800"/>
            </a:lvl1pPr>
          </a:lstStyle>
          <a:p>
            <a:pPr lvl="0" rtl="0"/>
            <a:r>
              <a:rPr lang="ru-RU" noProof="0"/>
              <a:t>Щелкните, чтобы изменить стили текста образца слайда</a:t>
            </a:r>
          </a:p>
        </p:txBody>
      </p:sp>
      <p:sp>
        <p:nvSpPr>
          <p:cNvPr id="35" name="Текст 30">
            <a:extLst>
              <a:ext uri="{FF2B5EF4-FFF2-40B4-BE49-F238E27FC236}">
                <a16:creationId xmlns:a16="http://schemas.microsoft.com/office/drawing/2014/main" id="{D3275BA4-1A29-81A8-890F-A2019D6AD1A2}"/>
              </a:ext>
            </a:extLst>
          </p:cNvPr>
          <p:cNvSpPr>
            <a:spLocks noGrp="1"/>
          </p:cNvSpPr>
          <p:nvPr>
            <p:ph type="body" sz="quarter" idx="18" hasCustomPrompt="1"/>
          </p:nvPr>
        </p:nvSpPr>
        <p:spPr>
          <a:xfrm>
            <a:off x="5634474" y="4078224"/>
            <a:ext cx="2843784" cy="466344"/>
          </a:xfrm>
        </p:spPr>
        <p:txBody>
          <a:bodyPr rtlCol="0"/>
          <a:lstStyle>
            <a:lvl1pPr marL="0" indent="0">
              <a:lnSpc>
                <a:spcPct val="100000"/>
              </a:lnSpc>
              <a:spcBef>
                <a:spcPts val="0"/>
              </a:spcBef>
              <a:buNone/>
              <a:defRPr lang="ru-MO" sz="2400">
                <a:latin typeface="Times New Roman" panose="02020603050405020304" pitchFamily="18" charset="0"/>
              </a:defRPr>
            </a:lvl1pPr>
          </a:lstStyle>
          <a:p>
            <a:pPr lvl="0" rtl="0"/>
            <a:r>
              <a:rPr lang="ru-RU" noProof="0"/>
              <a:t>Щелкните, чтобы изменить стили текста образца слайда</a:t>
            </a:r>
          </a:p>
        </p:txBody>
      </p:sp>
      <p:sp>
        <p:nvSpPr>
          <p:cNvPr id="36" name="Текст 30">
            <a:extLst>
              <a:ext uri="{FF2B5EF4-FFF2-40B4-BE49-F238E27FC236}">
                <a16:creationId xmlns:a16="http://schemas.microsoft.com/office/drawing/2014/main" id="{97742C31-A952-F092-74D6-5D432DBE4955}"/>
              </a:ext>
            </a:extLst>
          </p:cNvPr>
          <p:cNvSpPr>
            <a:spLocks noGrp="1"/>
          </p:cNvSpPr>
          <p:nvPr>
            <p:ph type="body" sz="quarter" idx="19" hasCustomPrompt="1"/>
          </p:nvPr>
        </p:nvSpPr>
        <p:spPr>
          <a:xfrm>
            <a:off x="9023483" y="4078224"/>
            <a:ext cx="2843784" cy="466344"/>
          </a:xfrm>
        </p:spPr>
        <p:txBody>
          <a:bodyPr rtlCol="0"/>
          <a:lstStyle>
            <a:lvl1pPr marL="0" indent="0">
              <a:lnSpc>
                <a:spcPct val="100000"/>
              </a:lnSpc>
              <a:spcBef>
                <a:spcPts val="0"/>
              </a:spcBef>
              <a:buNone/>
              <a:defRPr lang="ru-MO" sz="2400">
                <a:latin typeface="Times New Roman" panose="02020603050405020304" pitchFamily="18" charset="0"/>
              </a:defRPr>
            </a:lvl1pPr>
          </a:lstStyle>
          <a:p>
            <a:pPr lvl="0" rtl="0"/>
            <a:r>
              <a:rPr lang="ru-RU" noProof="0"/>
              <a:t>Щелкните, чтобы изменить стили текста образца слайда</a:t>
            </a:r>
          </a:p>
        </p:txBody>
      </p:sp>
      <p:sp>
        <p:nvSpPr>
          <p:cNvPr id="41" name="Объект 2">
            <a:extLst>
              <a:ext uri="{FF2B5EF4-FFF2-40B4-BE49-F238E27FC236}">
                <a16:creationId xmlns:a16="http://schemas.microsoft.com/office/drawing/2014/main" id="{1AF03A42-3FAC-6EF4-3C19-01EADE20F3D9}"/>
              </a:ext>
            </a:extLst>
          </p:cNvPr>
          <p:cNvSpPr>
            <a:spLocks noGrp="1"/>
          </p:cNvSpPr>
          <p:nvPr>
            <p:ph idx="21" hasCustomPrompt="1"/>
          </p:nvPr>
        </p:nvSpPr>
        <p:spPr>
          <a:xfrm>
            <a:off x="1207008" y="5788152"/>
            <a:ext cx="3858768" cy="532461"/>
          </a:xfrm>
        </p:spPr>
        <p:txBody>
          <a:bodyPr rtlCol="0"/>
          <a:lstStyle>
            <a:lvl1pPr marL="0" indent="0">
              <a:lnSpc>
                <a:spcPct val="100000"/>
              </a:lnSpc>
              <a:spcBef>
                <a:spcPts val="0"/>
              </a:spcBef>
              <a:buNone/>
              <a:defRPr lang="ru-MO" sz="1800"/>
            </a:lvl1pPr>
          </a:lstStyle>
          <a:p>
            <a:pPr lvl="0" rtl="0"/>
            <a:r>
              <a:rPr lang="ru-RU" noProof="0"/>
              <a:t>Щелкните, чтобы изменить стили текста образца слайда</a:t>
            </a:r>
          </a:p>
        </p:txBody>
      </p:sp>
      <p:sp>
        <p:nvSpPr>
          <p:cNvPr id="42" name="Текст 30">
            <a:extLst>
              <a:ext uri="{FF2B5EF4-FFF2-40B4-BE49-F238E27FC236}">
                <a16:creationId xmlns:a16="http://schemas.microsoft.com/office/drawing/2014/main" id="{D4A2DF13-0ACD-F5E4-200D-EF0469F75D0D}"/>
              </a:ext>
            </a:extLst>
          </p:cNvPr>
          <p:cNvSpPr>
            <a:spLocks noGrp="1"/>
          </p:cNvSpPr>
          <p:nvPr>
            <p:ph type="body" sz="quarter" idx="22" hasCustomPrompt="1"/>
          </p:nvPr>
        </p:nvSpPr>
        <p:spPr>
          <a:xfrm>
            <a:off x="1207008" y="5266944"/>
            <a:ext cx="3858768" cy="466344"/>
          </a:xfrm>
        </p:spPr>
        <p:txBody>
          <a:bodyPr rtlCol="0"/>
          <a:lstStyle>
            <a:lvl1pPr marL="0" indent="0">
              <a:lnSpc>
                <a:spcPct val="100000"/>
              </a:lnSpc>
              <a:spcBef>
                <a:spcPts val="0"/>
              </a:spcBef>
              <a:buNone/>
              <a:defRPr lang="ru-MO" sz="2400">
                <a:latin typeface="Times New Roman" panose="02020603050405020304" pitchFamily="18" charset="0"/>
              </a:defRPr>
            </a:lvl1pPr>
          </a:lstStyle>
          <a:p>
            <a:pPr lvl="0" rtl="0"/>
            <a:r>
              <a:rPr lang="ru-RU" noProof="0"/>
              <a:t>Щелкните, чтобы изменить стили текста образца слайда</a:t>
            </a:r>
          </a:p>
        </p:txBody>
      </p:sp>
      <p:sp>
        <p:nvSpPr>
          <p:cNvPr id="44" name="Текст 43">
            <a:extLst>
              <a:ext uri="{FF2B5EF4-FFF2-40B4-BE49-F238E27FC236}">
                <a16:creationId xmlns:a16="http://schemas.microsoft.com/office/drawing/2014/main" id="{7B805FCC-6D7A-F1CC-3B04-A84A068DBB1F}"/>
              </a:ext>
            </a:extLst>
          </p:cNvPr>
          <p:cNvSpPr>
            <a:spLocks noGrp="1"/>
          </p:cNvSpPr>
          <p:nvPr>
            <p:ph type="body" sz="quarter" idx="23" hasCustomPrompt="1"/>
          </p:nvPr>
        </p:nvSpPr>
        <p:spPr>
          <a:xfrm>
            <a:off x="11695176" y="3310128"/>
            <a:ext cx="292608" cy="292608"/>
          </a:xfrm>
          <a:prstGeom prst="ellipse">
            <a:avLst/>
          </a:prstGeom>
          <a:ln w="15875">
            <a:solidFill>
              <a:schemeClr val="tx1"/>
            </a:solidFill>
          </a:ln>
        </p:spPr>
        <p:txBody>
          <a:bodyPr lIns="0" tIns="0" rIns="0" bIns="0" rtlCol="0" anchor="ctr"/>
          <a:lstStyle>
            <a:lvl1pPr marL="0" indent="0" algn="ctr">
              <a:buNone/>
              <a:defRPr lang="ru-MO" sz="1600">
                <a:latin typeface="Times New Roman" panose="02020603050405020304" pitchFamily="18" charset="0"/>
              </a:defRPr>
            </a:lvl1pPr>
          </a:lstStyle>
          <a:p>
            <a:pPr lvl="0" rtl="0"/>
            <a:r>
              <a:rPr lang="ru-RU" noProof="0"/>
              <a:t>X</a:t>
            </a:r>
          </a:p>
        </p:txBody>
      </p:sp>
      <p:sp>
        <p:nvSpPr>
          <p:cNvPr id="45" name="Текст 43">
            <a:extLst>
              <a:ext uri="{FF2B5EF4-FFF2-40B4-BE49-F238E27FC236}">
                <a16:creationId xmlns:a16="http://schemas.microsoft.com/office/drawing/2014/main" id="{FEE3F2FF-41FC-A05B-F6EB-A97A7D1B0644}"/>
              </a:ext>
            </a:extLst>
          </p:cNvPr>
          <p:cNvSpPr>
            <a:spLocks noGrp="1"/>
          </p:cNvSpPr>
          <p:nvPr>
            <p:ph type="body" sz="quarter" idx="24" hasCustomPrompt="1"/>
          </p:nvPr>
        </p:nvSpPr>
        <p:spPr>
          <a:xfrm>
            <a:off x="11695176" y="5897880"/>
            <a:ext cx="292608" cy="292608"/>
          </a:xfrm>
          <a:prstGeom prst="ellipse">
            <a:avLst/>
          </a:prstGeom>
          <a:ln w="15875">
            <a:solidFill>
              <a:schemeClr val="tx1"/>
            </a:solidFill>
          </a:ln>
        </p:spPr>
        <p:txBody>
          <a:bodyPr lIns="0" tIns="0" rIns="0" bIns="0" rtlCol="0" anchor="ctr"/>
          <a:lstStyle>
            <a:lvl1pPr marL="0" indent="0" algn="ctr">
              <a:buNone/>
              <a:defRPr lang="ru-MO" sz="1600">
                <a:latin typeface="Times New Roman" panose="02020603050405020304" pitchFamily="18" charset="0"/>
              </a:defRPr>
            </a:lvl1pPr>
          </a:lstStyle>
          <a:p>
            <a:pPr lvl="0" rtl="0"/>
            <a:r>
              <a:rPr lang="ru-RU" noProof="0"/>
              <a:t>X</a:t>
            </a:r>
          </a:p>
        </p:txBody>
      </p:sp>
      <p:sp>
        <p:nvSpPr>
          <p:cNvPr id="46" name="Текст 43">
            <a:extLst>
              <a:ext uri="{FF2B5EF4-FFF2-40B4-BE49-F238E27FC236}">
                <a16:creationId xmlns:a16="http://schemas.microsoft.com/office/drawing/2014/main" id="{271E6249-39AB-A674-474B-129F0FC28F0A}"/>
              </a:ext>
            </a:extLst>
          </p:cNvPr>
          <p:cNvSpPr>
            <a:spLocks noGrp="1"/>
          </p:cNvSpPr>
          <p:nvPr>
            <p:ph type="body" sz="quarter" idx="25" hasCustomPrompt="1"/>
          </p:nvPr>
        </p:nvSpPr>
        <p:spPr>
          <a:xfrm>
            <a:off x="8293608" y="3310128"/>
            <a:ext cx="292608" cy="292608"/>
          </a:xfrm>
          <a:prstGeom prst="ellipse">
            <a:avLst/>
          </a:prstGeom>
          <a:ln w="15875">
            <a:solidFill>
              <a:schemeClr val="tx1"/>
            </a:solidFill>
          </a:ln>
        </p:spPr>
        <p:txBody>
          <a:bodyPr lIns="0" tIns="0" rIns="0" bIns="0" rtlCol="0" anchor="ctr"/>
          <a:lstStyle>
            <a:lvl1pPr marL="0" indent="0" algn="ctr">
              <a:buNone/>
              <a:defRPr lang="ru-MO" sz="1600">
                <a:latin typeface="Times New Roman" panose="02020603050405020304" pitchFamily="18" charset="0"/>
              </a:defRPr>
            </a:lvl1pPr>
          </a:lstStyle>
          <a:p>
            <a:pPr lvl="0" rtl="0"/>
            <a:r>
              <a:rPr lang="ru-RU" noProof="0"/>
              <a:t>X</a:t>
            </a:r>
          </a:p>
        </p:txBody>
      </p:sp>
      <p:sp>
        <p:nvSpPr>
          <p:cNvPr id="47" name="Текст 43">
            <a:extLst>
              <a:ext uri="{FF2B5EF4-FFF2-40B4-BE49-F238E27FC236}">
                <a16:creationId xmlns:a16="http://schemas.microsoft.com/office/drawing/2014/main" id="{1743218C-8B3C-DC33-5CD2-D82FA77A522E}"/>
              </a:ext>
            </a:extLst>
          </p:cNvPr>
          <p:cNvSpPr>
            <a:spLocks noGrp="1"/>
          </p:cNvSpPr>
          <p:nvPr>
            <p:ph type="body" sz="quarter" idx="26" hasCustomPrompt="1"/>
          </p:nvPr>
        </p:nvSpPr>
        <p:spPr>
          <a:xfrm>
            <a:off x="8293608" y="5897880"/>
            <a:ext cx="292608" cy="292608"/>
          </a:xfrm>
          <a:prstGeom prst="ellipse">
            <a:avLst/>
          </a:prstGeom>
          <a:ln w="15875">
            <a:solidFill>
              <a:schemeClr val="tx1"/>
            </a:solidFill>
          </a:ln>
        </p:spPr>
        <p:txBody>
          <a:bodyPr lIns="0" tIns="0" rIns="0" bIns="0" rtlCol="0" anchor="ctr"/>
          <a:lstStyle>
            <a:lvl1pPr marL="0" indent="0" algn="ctr">
              <a:buNone/>
              <a:defRPr lang="ru-MO" sz="1600">
                <a:latin typeface="Times New Roman" panose="02020603050405020304" pitchFamily="18" charset="0"/>
              </a:defRPr>
            </a:lvl1pPr>
          </a:lstStyle>
          <a:p>
            <a:pPr lvl="0" rtl="0"/>
            <a:r>
              <a:rPr lang="ru-RU" noProof="0"/>
              <a:t>X</a:t>
            </a:r>
          </a:p>
        </p:txBody>
      </p:sp>
      <p:sp>
        <p:nvSpPr>
          <p:cNvPr id="48" name="Текст 43">
            <a:extLst>
              <a:ext uri="{FF2B5EF4-FFF2-40B4-BE49-F238E27FC236}">
                <a16:creationId xmlns:a16="http://schemas.microsoft.com/office/drawing/2014/main" id="{6018CAD3-E7B7-16B7-5631-0C3F7C38C530}"/>
              </a:ext>
            </a:extLst>
          </p:cNvPr>
          <p:cNvSpPr>
            <a:spLocks noGrp="1"/>
          </p:cNvSpPr>
          <p:nvPr>
            <p:ph type="body" sz="quarter" idx="27" hasCustomPrompt="1"/>
          </p:nvPr>
        </p:nvSpPr>
        <p:spPr>
          <a:xfrm>
            <a:off x="548640" y="5330952"/>
            <a:ext cx="512064" cy="512064"/>
          </a:xfrm>
          <a:prstGeom prst="ellipse">
            <a:avLst/>
          </a:prstGeom>
          <a:ln w="15875">
            <a:solidFill>
              <a:schemeClr val="tx1"/>
            </a:solidFill>
          </a:ln>
        </p:spPr>
        <p:txBody>
          <a:bodyPr lIns="0" tIns="0" rIns="0" bIns="0" rtlCol="0" anchor="ctr"/>
          <a:lstStyle>
            <a:lvl1pPr marL="0" indent="0" algn="ctr">
              <a:buNone/>
              <a:defRPr lang="ru-MO" sz="1600">
                <a:latin typeface="Times New Roman" panose="02020603050405020304" pitchFamily="18" charset="0"/>
              </a:defRPr>
            </a:lvl1pPr>
          </a:lstStyle>
          <a:p>
            <a:pPr lvl="0" rtl="0"/>
            <a:r>
              <a:rPr lang="ru-RU" noProof="0"/>
              <a:t>X</a:t>
            </a:r>
          </a:p>
        </p:txBody>
      </p:sp>
    </p:spTree>
    <p:extLst>
      <p:ext uri="{BB962C8B-B14F-4D97-AF65-F5344CB8AC3E}">
        <p14:creationId xmlns:p14="http://schemas.microsoft.com/office/powerpoint/2010/main" val="65405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Дата 3">
            <a:extLst>
              <a:ext uri="{FF2B5EF4-FFF2-40B4-BE49-F238E27FC236}">
                <a16:creationId xmlns:a16="http://schemas.microsoft.com/office/drawing/2014/main" id="{9D15AA5F-2C28-9886-0D00-5D18198ECEB4}"/>
              </a:ext>
            </a:extLst>
          </p:cNvPr>
          <p:cNvSpPr>
            <a:spLocks noGrp="1"/>
          </p:cNvSpPr>
          <p:nvPr>
            <p:ph type="dt" sz="half" idx="2"/>
          </p:nvPr>
        </p:nvSpPr>
        <p:spPr>
          <a:xfrm>
            <a:off x="10622471" y="6517634"/>
            <a:ext cx="950260" cy="274320"/>
          </a:xfrm>
          <a:prstGeom prst="rect">
            <a:avLst/>
          </a:prstGeom>
        </p:spPr>
        <p:txBody>
          <a:bodyPr vert="horz" lIns="91440" tIns="45720" rIns="91440" bIns="45720" rtlCol="0" anchor="ctr">
            <a:noAutofit/>
          </a:bodyPr>
          <a:lstStyle>
            <a:lvl1pPr algn="l">
              <a:defRPr lang="ru-MO" sz="1200" spc="300" baseline="0">
                <a:solidFill>
                  <a:schemeClr val="tx1"/>
                </a:solidFill>
                <a:latin typeface="Gill Sans Nova Light" panose="020B0302020104020203" pitchFamily="34" charset="0"/>
              </a:defRPr>
            </a:lvl1pPr>
          </a:lstStyle>
          <a:p>
            <a:pPr rtl="0"/>
            <a:r>
              <a:rPr lang="ru-RU" noProof="0"/>
              <a:t>20ГГ</a:t>
            </a:r>
          </a:p>
        </p:txBody>
      </p:sp>
      <p:sp>
        <p:nvSpPr>
          <p:cNvPr id="2" name="Заголовок 1">
            <a:extLst>
              <a:ext uri="{FF2B5EF4-FFF2-40B4-BE49-F238E27FC236}">
                <a16:creationId xmlns:a16="http://schemas.microsoft.com/office/drawing/2014/main" id="{03922ECB-9F56-BDF6-8792-01F55B2EA5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ru-MO"/>
            </a:defPPr>
          </a:lstStyle>
          <a:p>
            <a:pPr rtl="0"/>
            <a:r>
              <a:rPr lang="ru-RU" noProof="0"/>
              <a:t>Образец заголовка</a:t>
            </a:r>
          </a:p>
        </p:txBody>
      </p:sp>
      <p:sp>
        <p:nvSpPr>
          <p:cNvPr id="3" name="Текст 2">
            <a:extLst>
              <a:ext uri="{FF2B5EF4-FFF2-40B4-BE49-F238E27FC236}">
                <a16:creationId xmlns:a16="http://schemas.microsoft.com/office/drawing/2014/main" id="{1B62B5B1-8D0B-68C6-B628-3FF8E5DCD2D2}"/>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ru-MO"/>
            </a:defPPr>
          </a:lstStyle>
          <a:p>
            <a:pPr lvl="0" rtl="0"/>
            <a:r>
              <a:rPr lang="ru-RU" noProof="0"/>
              <a:t>Щелкните, чтобы изменить стили текста образца слайда</a:t>
            </a:r>
          </a:p>
          <a:p>
            <a:pPr lvl="1" rtl="0"/>
            <a:r>
              <a:rPr lang="ru-RU" noProof="0"/>
              <a:t>Второй уровень</a:t>
            </a:r>
          </a:p>
          <a:p>
            <a:pPr lvl="2" rtl="0"/>
            <a:r>
              <a:rPr lang="ru-RU" noProof="0"/>
              <a:t>Третий уровень</a:t>
            </a:r>
          </a:p>
          <a:p>
            <a:pPr lvl="3" rtl="0"/>
            <a:r>
              <a:rPr lang="ru-RU" noProof="0"/>
              <a:t>Четвертый уровень</a:t>
            </a:r>
          </a:p>
          <a:p>
            <a:pPr lvl="4" rtl="0"/>
            <a:r>
              <a:rPr lang="ru-RU" noProof="0"/>
              <a:t>Пятый уровень</a:t>
            </a:r>
          </a:p>
        </p:txBody>
      </p:sp>
      <p:sp>
        <p:nvSpPr>
          <p:cNvPr id="6" name="Номер слайда 5">
            <a:extLst>
              <a:ext uri="{FF2B5EF4-FFF2-40B4-BE49-F238E27FC236}">
                <a16:creationId xmlns:a16="http://schemas.microsoft.com/office/drawing/2014/main" id="{ABEF9CC0-D93B-C416-BCCE-87441F99C058}"/>
              </a:ext>
            </a:extLst>
          </p:cNvPr>
          <p:cNvSpPr>
            <a:spLocks noGrp="1"/>
          </p:cNvSpPr>
          <p:nvPr>
            <p:ph type="sldNum" sz="quarter" idx="4"/>
          </p:nvPr>
        </p:nvSpPr>
        <p:spPr>
          <a:xfrm>
            <a:off x="616640" y="6517634"/>
            <a:ext cx="950258" cy="274320"/>
          </a:xfrm>
          <a:prstGeom prst="rect">
            <a:avLst/>
          </a:prstGeom>
        </p:spPr>
        <p:txBody>
          <a:bodyPr vert="horz" lIns="91440" tIns="45720" rIns="91440" bIns="45720" rtlCol="0" anchor="ctr">
            <a:noAutofit/>
          </a:bodyPr>
          <a:lstStyle>
            <a:lvl1pPr algn="l">
              <a:defRPr lang="ru-MO" sz="1200" spc="300" baseline="0">
                <a:solidFill>
                  <a:schemeClr val="tx1"/>
                </a:solidFill>
                <a:latin typeface="Gill Sans Nova Light" panose="020B0302020104020203" pitchFamily="34" charset="0"/>
              </a:defRPr>
            </a:lvl1pPr>
          </a:lstStyle>
          <a:p>
            <a:pPr rtl="0"/>
            <a:fld id="{84D792B7-0397-C047-AE12-1A03F7E3DC83}" type="slidenum">
              <a:rPr lang="ru-RU" noProof="0" smtClean="0"/>
              <a:pPr rtl="0"/>
              <a:t>‹#›</a:t>
            </a:fld>
            <a:endParaRPr lang="ru-RU" noProof="0"/>
          </a:p>
        </p:txBody>
      </p:sp>
      <p:sp>
        <p:nvSpPr>
          <p:cNvPr id="13" name="Нижний колонтитул 4">
            <a:extLst>
              <a:ext uri="{FF2B5EF4-FFF2-40B4-BE49-F238E27FC236}">
                <a16:creationId xmlns:a16="http://schemas.microsoft.com/office/drawing/2014/main" id="{54253F60-8B31-6272-41B3-5C95D6A908C3}"/>
              </a:ext>
            </a:extLst>
          </p:cNvPr>
          <p:cNvSpPr>
            <a:spLocks noGrp="1"/>
          </p:cNvSpPr>
          <p:nvPr>
            <p:ph type="ftr" sz="quarter" idx="3"/>
          </p:nvPr>
        </p:nvSpPr>
        <p:spPr>
          <a:xfrm>
            <a:off x="4808250" y="6517634"/>
            <a:ext cx="2572870" cy="274320"/>
          </a:xfrm>
          <a:prstGeom prst="rect">
            <a:avLst/>
          </a:prstGeom>
        </p:spPr>
        <p:txBody>
          <a:bodyPr vert="horz" lIns="91440" tIns="45720" rIns="91440" bIns="45720" rtlCol="0" anchor="ctr">
            <a:noAutofit/>
          </a:bodyPr>
          <a:lstStyle>
            <a:lvl1pPr algn="ctr">
              <a:defRPr lang="ru-MO" sz="1200" spc="300" baseline="0">
                <a:solidFill>
                  <a:schemeClr val="tx1"/>
                </a:solidFill>
                <a:latin typeface="Gill Sans Nova Light" panose="020B0302020104020203" pitchFamily="34" charset="0"/>
              </a:defRPr>
            </a:lvl1pPr>
          </a:lstStyle>
          <a:p>
            <a:pPr rtl="0"/>
            <a:r>
              <a:rPr lang="ru-RU" noProof="0"/>
              <a:t>заголовок презентации</a:t>
            </a:r>
          </a:p>
        </p:txBody>
      </p:sp>
    </p:spTree>
    <p:extLst>
      <p:ext uri="{BB962C8B-B14F-4D97-AF65-F5344CB8AC3E}">
        <p14:creationId xmlns:p14="http://schemas.microsoft.com/office/powerpoint/2010/main" val="1053202087"/>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60" r:id="rId4"/>
    <p:sldLayoutId id="2147483670" r:id="rId5"/>
    <p:sldLayoutId id="2147483668" r:id="rId6"/>
    <p:sldLayoutId id="2147483669" r:id="rId7"/>
    <p:sldLayoutId id="2147483667" r:id="rId8"/>
    <p:sldLayoutId id="2147483666" r:id="rId9"/>
    <p:sldLayoutId id="2147483665" r:id="rId10"/>
    <p:sldLayoutId id="2147483653" r:id="rId11"/>
    <p:sldLayoutId id="2147483664" r:id="rId12"/>
    <p:sldLayoutId id="2147483671" r:id="rId13"/>
    <p:sldLayoutId id="2147483663" r:id="rId14"/>
    <p:sldLayoutId id="2147483662" r:id="rId15"/>
    <p:sldLayoutId id="2147483654" r:id="rId16"/>
    <p:sldLayoutId id="21474836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90000"/>
        </a:lnSpc>
        <a:spcBef>
          <a:spcPct val="0"/>
        </a:spcBef>
        <a:buNone/>
        <a:defRPr lang="ru-MO" sz="4000" kern="1200">
          <a:solidFill>
            <a:schemeClr val="tx1"/>
          </a:solidFill>
          <a:latin typeface="Times New Roman" panose="02020603050405020304" pitchFamily="18" charset="0"/>
          <a:ea typeface="+mj-ea"/>
          <a:cs typeface="+mj-cs"/>
        </a:defRPr>
      </a:lvl1pPr>
    </p:titleStyle>
    <p:bodyStyle>
      <a:lvl1pPr marL="283464" indent="-283464" algn="l" defTabSz="914400" rtl="0" eaLnBrk="1" latinLnBrk="0" hangingPunct="1">
        <a:lnSpc>
          <a:spcPct val="90000"/>
        </a:lnSpc>
        <a:spcBef>
          <a:spcPts val="1000"/>
        </a:spcBef>
        <a:buFont typeface="Wingdings" panose="05000000000000000000" pitchFamily="2" charset="2"/>
        <a:buChar char="§"/>
        <a:defRPr lang="ru-MO" sz="2800" kern="1200">
          <a:solidFill>
            <a:schemeClr val="tx1"/>
          </a:solidFill>
          <a:latin typeface="Calibri" panose="020F0502020204030204" pitchFamily="34" charset="0"/>
          <a:ea typeface="+mn-ea"/>
          <a:cs typeface="+mn-cs"/>
        </a:defRPr>
      </a:lvl1pPr>
      <a:lvl2pPr marL="568800" indent="-284400" eaLnBrk="1" hangingPunct="1">
        <a:spcBef>
          <a:spcPts val="500"/>
        </a:spcBef>
        <a:buFont typeface="Wingdings" panose="05000000000000000000" pitchFamily="2" charset="2"/>
        <a:buChar char="§"/>
        <a:defRPr/>
      </a:lvl2pPr>
      <a:lvl3pPr marL="849600" indent="-284400" eaLnBrk="1" hangingPunct="1">
        <a:spcBef>
          <a:spcPts val="500"/>
        </a:spcBef>
        <a:buFont typeface="Wingdings" panose="05000000000000000000" pitchFamily="2" charset="2"/>
        <a:buChar char="§"/>
        <a:defRPr/>
      </a:lvl3pPr>
      <a:lvl4pPr marL="1134000" indent="-284400" eaLnBrk="1" hangingPunct="1">
        <a:spcBef>
          <a:spcPts val="500"/>
        </a:spcBef>
        <a:buFont typeface="Wingdings" panose="05000000000000000000" pitchFamily="2" charset="2"/>
        <a:buChar char="§"/>
        <a:defRPr/>
      </a:lvl4pPr>
      <a:lvl5pPr marL="1418400" indent="-284400" eaLnBrk="1" hangingPunct="1">
        <a:spcBef>
          <a:spcPts val="500"/>
        </a:spcBef>
        <a:buFont typeface="Wingdings" panose="05000000000000000000" pitchFamily="2" charset="2"/>
        <a:buChar char="§"/>
        <a:defRPr/>
      </a:lvl5pPr>
    </p:bodyStyle>
    <p:otherStyle>
      <a:defPPr>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7.jpe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47B1341B-74CE-99E1-8A79-DB717AB6EAEF}"/>
              </a:ext>
            </a:extLst>
          </p:cNvPr>
          <p:cNvSpPr>
            <a:spLocks noGrp="1"/>
          </p:cNvSpPr>
          <p:nvPr>
            <p:ph type="ctrTitle"/>
          </p:nvPr>
        </p:nvSpPr>
        <p:spPr>
          <a:xfrm>
            <a:off x="924336" y="3429000"/>
            <a:ext cx="10343324" cy="1912960"/>
          </a:xfrm>
        </p:spPr>
        <p:txBody>
          <a:bodyPr rtlCol="0"/>
          <a:lstStyle>
            <a:defPPr>
              <a:defRPr lang="ru-MO"/>
            </a:defPPr>
          </a:lstStyle>
          <a:p>
            <a:pPr rtl="0"/>
            <a:r>
              <a:rPr lang="en-US" sz="6000" dirty="0"/>
              <a:t>THE MOST UNUSUAL CITIES </a:t>
            </a:r>
            <a:br>
              <a:rPr lang="en-US" sz="6000" dirty="0"/>
            </a:br>
            <a:r>
              <a:rPr lang="en-US" sz="6000" dirty="0"/>
              <a:t>IN THE WORLD</a:t>
            </a:r>
            <a:endParaRPr lang="ru-RU" sz="6000" dirty="0"/>
          </a:p>
        </p:txBody>
      </p:sp>
      <p:sp>
        <p:nvSpPr>
          <p:cNvPr id="4" name="Подзаголовок 3">
            <a:extLst>
              <a:ext uri="{FF2B5EF4-FFF2-40B4-BE49-F238E27FC236}">
                <a16:creationId xmlns:a16="http://schemas.microsoft.com/office/drawing/2014/main" id="{D1867331-230D-9C0A-257F-D767A3E56A5E}"/>
              </a:ext>
            </a:extLst>
          </p:cNvPr>
          <p:cNvSpPr>
            <a:spLocks noGrp="1"/>
          </p:cNvSpPr>
          <p:nvPr>
            <p:ph type="subTitle" idx="1"/>
          </p:nvPr>
        </p:nvSpPr>
        <p:spPr>
          <a:xfrm>
            <a:off x="6287892" y="5575710"/>
            <a:ext cx="3776472" cy="1169645"/>
          </a:xfrm>
        </p:spPr>
        <p:txBody>
          <a:bodyPr rtlCol="0"/>
          <a:lstStyle>
            <a:defPPr>
              <a:defRPr lang="ru-MO"/>
            </a:defPPr>
          </a:lstStyle>
          <a:p>
            <a:pPr rtl="0"/>
            <a:r>
              <a:rPr lang="en-US" dirty="0"/>
              <a:t>Sergei </a:t>
            </a:r>
            <a:r>
              <a:rPr lang="en-US" dirty="0" err="1"/>
              <a:t>Simko</a:t>
            </a:r>
            <a:endParaRPr lang="en-US" dirty="0"/>
          </a:p>
          <a:p>
            <a:pPr rtl="0"/>
            <a:r>
              <a:rPr lang="en-US" dirty="0"/>
              <a:t>Nikita Demidovich</a:t>
            </a:r>
          </a:p>
          <a:p>
            <a:pPr rtl="0"/>
            <a:r>
              <a:rPr lang="en-US" dirty="0"/>
              <a:t>Dina </a:t>
            </a:r>
            <a:r>
              <a:rPr lang="en-US" dirty="0" err="1"/>
              <a:t>Zambalova</a:t>
            </a:r>
            <a:endParaRPr lang="ru-RU" dirty="0"/>
          </a:p>
          <a:p>
            <a:pPr rtl="0"/>
            <a:endParaRPr lang="ru-RU" dirty="0"/>
          </a:p>
        </p:txBody>
      </p:sp>
      <p:pic>
        <p:nvPicPr>
          <p:cNvPr id="1028" name="Picture 4">
            <a:extLst>
              <a:ext uri="{FF2B5EF4-FFF2-40B4-BE49-F238E27FC236}">
                <a16:creationId xmlns:a16="http://schemas.microsoft.com/office/drawing/2014/main" id="{1F2EE37A-A522-EC5A-51A6-60F8ABF42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29" y="418261"/>
            <a:ext cx="3361765" cy="22422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n on A Private Place">
            <a:extLst>
              <a:ext uri="{FF2B5EF4-FFF2-40B4-BE49-F238E27FC236}">
                <a16:creationId xmlns:a16="http://schemas.microsoft.com/office/drawing/2014/main" id="{FD04B438-3B87-FD92-E9DF-DF57848B8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720" y="418260"/>
            <a:ext cx="3368671" cy="22422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isit Setenil de las Bodegas on the route of the white villages -  Andaluciamia">
            <a:extLst>
              <a:ext uri="{FF2B5EF4-FFF2-40B4-BE49-F238E27FC236}">
                <a16:creationId xmlns:a16="http://schemas.microsoft.com/office/drawing/2014/main" id="{F651844D-55C5-E1FE-FE67-F3D77FE543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0818" y="418262"/>
            <a:ext cx="3473653" cy="2242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62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545BEA7-AB27-5C40-B761-D71534E9A86A}"/>
              </a:ext>
            </a:extLst>
          </p:cNvPr>
          <p:cNvSpPr>
            <a:spLocks noGrp="1"/>
          </p:cNvSpPr>
          <p:nvPr>
            <p:ph type="title"/>
          </p:nvPr>
        </p:nvSpPr>
        <p:spPr>
          <a:xfrm>
            <a:off x="5410200" y="266700"/>
            <a:ext cx="6335654" cy="2194560"/>
          </a:xfrm>
        </p:spPr>
        <p:txBody>
          <a:bodyPr/>
          <a:lstStyle/>
          <a:p>
            <a:r>
              <a:rPr lang="en-US" dirty="0"/>
              <a:t>Houses in Coober Pedy</a:t>
            </a:r>
          </a:p>
        </p:txBody>
      </p:sp>
      <p:sp>
        <p:nvSpPr>
          <p:cNvPr id="15" name="Content Placeholder 3">
            <a:extLst>
              <a:ext uri="{FF2B5EF4-FFF2-40B4-BE49-F238E27FC236}">
                <a16:creationId xmlns:a16="http://schemas.microsoft.com/office/drawing/2014/main" id="{FDAB8252-0FEA-A87C-7529-281F49DC37DE}"/>
              </a:ext>
            </a:extLst>
          </p:cNvPr>
          <p:cNvSpPr>
            <a:spLocks noGrp="1"/>
          </p:cNvSpPr>
          <p:nvPr>
            <p:ph idx="1"/>
          </p:nvPr>
        </p:nvSpPr>
        <p:spPr>
          <a:xfrm>
            <a:off x="5067301" y="3310971"/>
            <a:ext cx="7124699" cy="3366054"/>
          </a:xfrm>
        </p:spPr>
        <p:txBody>
          <a:bodyPr/>
          <a:lstStyle/>
          <a:p>
            <a:r>
              <a:rPr lang="en-US" b="0" i="0" u="none" strike="noStrike" dirty="0">
                <a:effectLst/>
                <a:cs typeface="Calibri" panose="020F0502020204030204" pitchFamily="34" charset="0"/>
              </a:rPr>
              <a:t>The comfort level was not much inferior to that of traditional "surface" houses: there were bedrooms, living rooms, kitchens and bathrooms.</a:t>
            </a:r>
            <a:r>
              <a:rPr lang="en-US" b="0" i="0" dirty="0">
                <a:effectLst/>
                <a:cs typeface="Calibri" panose="020F0502020204030204" pitchFamily="34" charset="0"/>
              </a:rPr>
              <a:t>​</a:t>
            </a:r>
            <a:endParaRPr lang="en-US" dirty="0">
              <a:cs typeface="Calibri" panose="020F0502020204030204" pitchFamily="34" charset="0"/>
            </a:endParaRPr>
          </a:p>
        </p:txBody>
      </p:sp>
      <p:sp>
        <p:nvSpPr>
          <p:cNvPr id="9" name="Номер слайда 10">
            <a:extLst>
              <a:ext uri="{FF2B5EF4-FFF2-40B4-BE49-F238E27FC236}">
                <a16:creationId xmlns:a16="http://schemas.microsoft.com/office/drawing/2014/main" id="{52154CDC-CD38-604B-88B1-6AB4030D26DF}"/>
              </a:ext>
            </a:extLst>
          </p:cNvPr>
          <p:cNvSpPr txBox="1">
            <a:spLocks/>
          </p:cNvSpPr>
          <p:nvPr/>
        </p:nvSpPr>
        <p:spPr>
          <a:xfrm>
            <a:off x="11323695" y="6124409"/>
            <a:ext cx="658755"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pPr/>
              <a:t>10</a:t>
            </a:fld>
            <a:endParaRPr lang="ru-RU" sz="3200" dirty="0"/>
          </a:p>
        </p:txBody>
      </p:sp>
      <p:pic>
        <p:nvPicPr>
          <p:cNvPr id="2052" name="Picture 4">
            <a:extLst>
              <a:ext uri="{FF2B5EF4-FFF2-40B4-BE49-F238E27FC236}">
                <a16:creationId xmlns:a16="http://schemas.microsoft.com/office/drawing/2014/main" id="{F2FFBAEF-E4AA-79D7-F14C-40D86B7E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09" y="180975"/>
            <a:ext cx="4720441" cy="31299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46F4873-0944-B42D-9FD0-AEE8947C35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09" y="3521582"/>
            <a:ext cx="4720441" cy="3155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82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545BEA7-AB27-5C40-B761-D71534E9A86A}"/>
              </a:ext>
            </a:extLst>
          </p:cNvPr>
          <p:cNvSpPr>
            <a:spLocks noGrp="1"/>
          </p:cNvSpPr>
          <p:nvPr>
            <p:ph type="title"/>
          </p:nvPr>
        </p:nvSpPr>
        <p:spPr>
          <a:xfrm>
            <a:off x="5410200" y="266700"/>
            <a:ext cx="6335654" cy="2194560"/>
          </a:xfrm>
        </p:spPr>
        <p:txBody>
          <a:bodyPr/>
          <a:lstStyle/>
          <a:p>
            <a:r>
              <a:rPr lang="en-US" dirty="0"/>
              <a:t>Entertainment in the desert</a:t>
            </a:r>
          </a:p>
        </p:txBody>
      </p:sp>
      <p:sp>
        <p:nvSpPr>
          <p:cNvPr id="15" name="Content Placeholder 3">
            <a:extLst>
              <a:ext uri="{FF2B5EF4-FFF2-40B4-BE49-F238E27FC236}">
                <a16:creationId xmlns:a16="http://schemas.microsoft.com/office/drawing/2014/main" id="{FDAB8252-0FEA-A87C-7529-281F49DC37DE}"/>
              </a:ext>
            </a:extLst>
          </p:cNvPr>
          <p:cNvSpPr>
            <a:spLocks noGrp="1"/>
          </p:cNvSpPr>
          <p:nvPr>
            <p:ph idx="1"/>
          </p:nvPr>
        </p:nvSpPr>
        <p:spPr>
          <a:xfrm>
            <a:off x="5067301" y="2876549"/>
            <a:ext cx="7124699" cy="3800476"/>
          </a:xfrm>
        </p:spPr>
        <p:txBody>
          <a:bodyPr/>
          <a:lstStyle/>
          <a:p>
            <a:r>
              <a:rPr lang="en-US" sz="2800" dirty="0">
                <a:ea typeface="+mn-lt"/>
                <a:cs typeface="+mn-lt"/>
              </a:rPr>
              <a:t>It's one of the driest and hottest areas in Australia. It almost never rains, so vegetation is sparse. </a:t>
            </a:r>
            <a:endParaRPr lang="ru-RU" sz="2800" dirty="0"/>
          </a:p>
          <a:p>
            <a:pPr marL="0" indent="0">
              <a:buNone/>
            </a:pPr>
            <a:endParaRPr lang="en-US" dirty="0">
              <a:ea typeface="+mn-lt"/>
              <a:cs typeface="+mn-lt"/>
            </a:endParaRPr>
          </a:p>
          <a:p>
            <a:r>
              <a:rPr lang="en-US" sz="2800" dirty="0">
                <a:ea typeface="+mn-lt"/>
                <a:cs typeface="+mn-lt"/>
              </a:rPr>
              <a:t>However, residents don't complain about the lack of outdoor entertainment. They spend their free time playing golf, but because of the heat they often must play at night.</a:t>
            </a:r>
            <a:r>
              <a:rPr lang="ru-RU" sz="2800" dirty="0">
                <a:ea typeface="+mn-lt"/>
                <a:cs typeface="+mn-lt"/>
              </a:rPr>
              <a:t> </a:t>
            </a:r>
            <a:endParaRPr lang="ru-RU" sz="2800" dirty="0"/>
          </a:p>
          <a:p>
            <a:endParaRPr lang="en-US" dirty="0"/>
          </a:p>
        </p:txBody>
      </p:sp>
      <p:sp>
        <p:nvSpPr>
          <p:cNvPr id="9" name="Номер слайда 10">
            <a:extLst>
              <a:ext uri="{FF2B5EF4-FFF2-40B4-BE49-F238E27FC236}">
                <a16:creationId xmlns:a16="http://schemas.microsoft.com/office/drawing/2014/main" id="{52154CDC-CD38-604B-88B1-6AB4030D26DF}"/>
              </a:ext>
            </a:extLst>
          </p:cNvPr>
          <p:cNvSpPr txBox="1">
            <a:spLocks/>
          </p:cNvSpPr>
          <p:nvPr/>
        </p:nvSpPr>
        <p:spPr>
          <a:xfrm>
            <a:off x="11323695" y="6124409"/>
            <a:ext cx="658755"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pPr/>
              <a:t>11</a:t>
            </a:fld>
            <a:endParaRPr lang="ru-RU" sz="3200" dirty="0"/>
          </a:p>
        </p:txBody>
      </p:sp>
      <p:pic>
        <p:nvPicPr>
          <p:cNvPr id="2" name="Рисунок 2" descr="Изображение выглядит как внешний, природа, гора, скала&#10;&#10;Автоматически созданное описание">
            <a:extLst>
              <a:ext uri="{FF2B5EF4-FFF2-40B4-BE49-F238E27FC236}">
                <a16:creationId xmlns:a16="http://schemas.microsoft.com/office/drawing/2014/main" id="{EBD56379-EE15-04FA-507F-FD590C09123A}"/>
              </a:ext>
            </a:extLst>
          </p:cNvPr>
          <p:cNvPicPr>
            <a:picLocks noChangeAspect="1"/>
          </p:cNvPicPr>
          <p:nvPr/>
        </p:nvPicPr>
        <p:blipFill>
          <a:blip r:embed="rId3"/>
          <a:stretch>
            <a:fillRect/>
          </a:stretch>
        </p:blipFill>
        <p:spPr>
          <a:xfrm>
            <a:off x="99209" y="266700"/>
            <a:ext cx="4720441" cy="2829544"/>
          </a:xfrm>
          <a:prstGeom prst="rect">
            <a:avLst/>
          </a:prstGeom>
          <a:ln>
            <a:noFill/>
          </a:ln>
          <a:effectLst>
            <a:softEdge rad="112500"/>
          </a:effectLst>
        </p:spPr>
      </p:pic>
      <p:pic>
        <p:nvPicPr>
          <p:cNvPr id="3" name="Рисунок 3" descr="Изображение выглядит как внешний, земля, небо, гора&#10;&#10;Автоматически созданное описание">
            <a:extLst>
              <a:ext uri="{FF2B5EF4-FFF2-40B4-BE49-F238E27FC236}">
                <a16:creationId xmlns:a16="http://schemas.microsoft.com/office/drawing/2014/main" id="{FC762D86-A665-B5D6-5F16-CDA4296A6309}"/>
              </a:ext>
            </a:extLst>
          </p:cNvPr>
          <p:cNvPicPr>
            <a:picLocks noChangeAspect="1"/>
          </p:cNvPicPr>
          <p:nvPr/>
        </p:nvPicPr>
        <p:blipFill>
          <a:blip r:embed="rId4"/>
          <a:stretch>
            <a:fillRect/>
          </a:stretch>
        </p:blipFill>
        <p:spPr>
          <a:xfrm>
            <a:off x="99209" y="3275477"/>
            <a:ext cx="4720441" cy="3315823"/>
          </a:xfrm>
          <a:prstGeom prst="rect">
            <a:avLst/>
          </a:prstGeom>
          <a:ln>
            <a:noFill/>
          </a:ln>
          <a:effectLst>
            <a:softEdge rad="112500"/>
          </a:effectLst>
        </p:spPr>
      </p:pic>
    </p:spTree>
    <p:extLst>
      <p:ext uri="{BB962C8B-B14F-4D97-AF65-F5344CB8AC3E}">
        <p14:creationId xmlns:p14="http://schemas.microsoft.com/office/powerpoint/2010/main" val="323651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10">
            <a:extLst>
              <a:ext uri="{FF2B5EF4-FFF2-40B4-BE49-F238E27FC236}">
                <a16:creationId xmlns:a16="http://schemas.microsoft.com/office/drawing/2014/main" id="{F7CD1F01-62F2-2840-5086-E2C47E37DF78}"/>
              </a:ext>
            </a:extLst>
          </p:cNvPr>
          <p:cNvSpPr txBox="1">
            <a:spLocks/>
          </p:cNvSpPr>
          <p:nvPr/>
        </p:nvSpPr>
        <p:spPr>
          <a:xfrm>
            <a:off x="452485" y="6139732"/>
            <a:ext cx="668103"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pPr/>
              <a:t>12</a:t>
            </a:fld>
            <a:endParaRPr lang="ru-RU" sz="3200" dirty="0"/>
          </a:p>
        </p:txBody>
      </p:sp>
      <p:pic>
        <p:nvPicPr>
          <p:cNvPr id="1034" name="Picture 10">
            <a:extLst>
              <a:ext uri="{FF2B5EF4-FFF2-40B4-BE49-F238E27FC236}">
                <a16:creationId xmlns:a16="http://schemas.microsoft.com/office/drawing/2014/main" id="{447BE973-E193-4AF9-3769-4CFF86DF1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18854"/>
            <a:ext cx="12192000" cy="8096762"/>
          </a:xfrm>
          <a:prstGeom prst="rect">
            <a:avLst/>
          </a:prstGeom>
          <a:noFill/>
          <a:extLst>
            <a:ext uri="{909E8E84-426E-40DD-AFC4-6F175D3DCCD1}">
              <a14:hiddenFill xmlns:a14="http://schemas.microsoft.com/office/drawing/2010/main">
                <a:solidFill>
                  <a:srgbClr val="FFFFFF"/>
                </a:solidFill>
              </a14:hiddenFill>
            </a:ext>
          </a:extLst>
        </p:spPr>
      </p:pic>
      <p:sp>
        <p:nvSpPr>
          <p:cNvPr id="13" name="Заголовок 12">
            <a:extLst>
              <a:ext uri="{FF2B5EF4-FFF2-40B4-BE49-F238E27FC236}">
                <a16:creationId xmlns:a16="http://schemas.microsoft.com/office/drawing/2014/main" id="{DFA5DD53-A397-E888-EA04-97A4E1EE524D}"/>
              </a:ext>
            </a:extLst>
          </p:cNvPr>
          <p:cNvSpPr>
            <a:spLocks noGrp="1"/>
          </p:cNvSpPr>
          <p:nvPr>
            <p:ph type="title"/>
          </p:nvPr>
        </p:nvSpPr>
        <p:spPr>
          <a:xfrm>
            <a:off x="1508760" y="1217903"/>
            <a:ext cx="9171432" cy="4480560"/>
          </a:xfrm>
        </p:spPr>
        <p:txBody>
          <a:bodyPr/>
          <a:lstStyle/>
          <a:p>
            <a:pPr algn="l"/>
            <a:r>
              <a:rPr lang="en-US" b="0" i="0" dirty="0" err="1">
                <a:solidFill>
                  <a:schemeClr val="bg1"/>
                </a:solidFill>
                <a:effectLst/>
                <a:latin typeface="Linux Libertine"/>
              </a:rPr>
              <a:t>Setenil</a:t>
            </a:r>
            <a:r>
              <a:rPr lang="en-US" b="0" i="0" dirty="0">
                <a:solidFill>
                  <a:schemeClr val="bg1"/>
                </a:solidFill>
                <a:effectLst/>
                <a:latin typeface="Linux Libertine"/>
              </a:rPr>
              <a:t> de las Bodegas</a:t>
            </a:r>
          </a:p>
        </p:txBody>
      </p:sp>
      <p:sp>
        <p:nvSpPr>
          <p:cNvPr id="2" name="Номер слайда 10">
            <a:extLst>
              <a:ext uri="{FF2B5EF4-FFF2-40B4-BE49-F238E27FC236}">
                <a16:creationId xmlns:a16="http://schemas.microsoft.com/office/drawing/2014/main" id="{470157AF-0460-9FC9-0E33-829DF4D05A6B}"/>
              </a:ext>
            </a:extLst>
          </p:cNvPr>
          <p:cNvSpPr txBox="1">
            <a:spLocks/>
          </p:cNvSpPr>
          <p:nvPr/>
        </p:nvSpPr>
        <p:spPr>
          <a:xfrm>
            <a:off x="452485" y="6139732"/>
            <a:ext cx="736235"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solidFill>
                  <a:schemeClr val="bg1"/>
                </a:solidFill>
              </a:rPr>
              <a:pPr/>
              <a:t>12</a:t>
            </a:fld>
            <a:endParaRPr lang="ru-RU" sz="3200" dirty="0">
              <a:solidFill>
                <a:schemeClr val="bg1"/>
              </a:solidFill>
            </a:endParaRPr>
          </a:p>
        </p:txBody>
      </p:sp>
    </p:spTree>
    <p:extLst>
      <p:ext uri="{BB962C8B-B14F-4D97-AF65-F5344CB8AC3E}">
        <p14:creationId xmlns:p14="http://schemas.microsoft.com/office/powerpoint/2010/main" val="98039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45AFD3-F0EF-D088-D9F6-0111FE57B812}"/>
              </a:ext>
            </a:extLst>
          </p:cNvPr>
          <p:cNvSpPr>
            <a:spLocks noGrp="1"/>
          </p:cNvSpPr>
          <p:nvPr>
            <p:ph type="title"/>
          </p:nvPr>
        </p:nvSpPr>
        <p:spPr/>
        <p:txBody>
          <a:bodyPr rtlCol="0"/>
          <a:lstStyle>
            <a:defPPr>
              <a:defRPr lang="ru-MO"/>
            </a:defPPr>
          </a:lstStyle>
          <a:p>
            <a:pPr rtl="0"/>
            <a:r>
              <a:rPr lang="ru-RU" sz="4000">
                <a:cs typeface="Times New Roman" panose="02020603050405020304" pitchFamily="18" charset="0"/>
              </a:rPr>
              <a:t>ОБЛАСТИ РОСТА</a:t>
            </a:r>
            <a:endParaRPr lang="ru-RU"/>
          </a:p>
        </p:txBody>
      </p:sp>
      <p:graphicFrame>
        <p:nvGraphicFramePr>
          <p:cNvPr id="4" name="Таблица 4">
            <a:extLst>
              <a:ext uri="{FF2B5EF4-FFF2-40B4-BE49-F238E27FC236}">
                <a16:creationId xmlns:a16="http://schemas.microsoft.com/office/drawing/2014/main" id="{98AFEAF5-9B54-24D0-0679-F8275B7A4525}"/>
              </a:ext>
            </a:extLst>
          </p:cNvPr>
          <p:cNvGraphicFramePr>
            <a:graphicFrameLocks noGrp="1"/>
          </p:cNvGraphicFramePr>
          <p:nvPr>
            <p:ph idx="1"/>
          </p:nvPr>
        </p:nvGraphicFramePr>
        <p:xfrm>
          <a:off x="987425" y="1618488"/>
          <a:ext cx="10286996" cy="4209556"/>
        </p:xfrm>
        <a:graphic>
          <a:graphicData uri="http://schemas.openxmlformats.org/drawingml/2006/table">
            <a:tbl>
              <a:tblPr firstRow="1" bandRow="1">
                <a:tableStyleId>{5C22544A-7EE6-4342-B048-85BDC9FD1C3A}</a:tableStyleId>
              </a:tblPr>
              <a:tblGrid>
                <a:gridCol w="1124150">
                  <a:extLst>
                    <a:ext uri="{9D8B030D-6E8A-4147-A177-3AD203B41FA5}">
                      <a16:colId xmlns:a16="http://schemas.microsoft.com/office/drawing/2014/main" val="1689330750"/>
                    </a:ext>
                  </a:extLst>
                </a:gridCol>
                <a:gridCol w="1933536">
                  <a:extLst>
                    <a:ext uri="{9D8B030D-6E8A-4147-A177-3AD203B41FA5}">
                      <a16:colId xmlns:a16="http://schemas.microsoft.com/office/drawing/2014/main" val="2660631934"/>
                    </a:ext>
                  </a:extLst>
                </a:gridCol>
                <a:gridCol w="2409770">
                  <a:extLst>
                    <a:ext uri="{9D8B030D-6E8A-4147-A177-3AD203B41FA5}">
                      <a16:colId xmlns:a16="http://schemas.microsoft.com/office/drawing/2014/main" val="3909717689"/>
                    </a:ext>
                  </a:extLst>
                </a:gridCol>
                <a:gridCol w="2409770">
                  <a:extLst>
                    <a:ext uri="{9D8B030D-6E8A-4147-A177-3AD203B41FA5}">
                      <a16:colId xmlns:a16="http://schemas.microsoft.com/office/drawing/2014/main" val="1603189107"/>
                    </a:ext>
                  </a:extLst>
                </a:gridCol>
                <a:gridCol w="2409770">
                  <a:extLst>
                    <a:ext uri="{9D8B030D-6E8A-4147-A177-3AD203B41FA5}">
                      <a16:colId xmlns:a16="http://schemas.microsoft.com/office/drawing/2014/main" val="2755691855"/>
                    </a:ext>
                  </a:extLst>
                </a:gridCol>
              </a:tblGrid>
              <a:tr h="1094557">
                <a:tc>
                  <a:txBody>
                    <a:bodyPr/>
                    <a:lstStyle>
                      <a:defPPr>
                        <a:defRPr lang="ru-MO"/>
                      </a:defPPr>
                    </a:lstStyle>
                    <a:p>
                      <a:pPr algn="ctr" rtl="0"/>
                      <a:endParaRPr lang="ru-RU" noProof="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B2B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ЦЕПОЧКА ПОСТАВОК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ROI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ЭЛЕКТРОННАЯ КОММЕРЦИЯ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9928716"/>
                  </a:ext>
                </a:extLst>
              </a:tr>
              <a:tr h="775519">
                <a:tc>
                  <a:txBody>
                    <a:bodyPr/>
                    <a:lstStyle>
                      <a:defPPr>
                        <a:defRPr lang="ru-MO"/>
                      </a:defPPr>
                    </a:lstStyle>
                    <a:p>
                      <a:pPr algn="ctr" rtl="0"/>
                      <a:r>
                        <a:rPr lang="ru-RU" b="0" i="0" noProof="0">
                          <a:solidFill>
                            <a:schemeClr val="accent1"/>
                          </a:solidFill>
                          <a:latin typeface="Calibri" panose="020F0502020204030204" pitchFamily="34" charset="0"/>
                          <a:cs typeface="Calibri"/>
                        </a:rPr>
                        <a:t>1-й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mn-cs"/>
                        </a:rPr>
                        <a:t>1,7</a:t>
                      </a:r>
                      <a:endParaRPr lang="ru-RU" noProof="0">
                        <a:solidFill>
                          <a:schemeClr val="accent2">
                            <a:lumMod val="50000"/>
                          </a:schemeClr>
                        </a:solidFill>
                        <a:latin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60208656"/>
                  </a:ext>
                </a:extLst>
              </a:tr>
              <a:tr h="777209">
                <a:tc>
                  <a:txBody>
                    <a:bodyPr/>
                    <a:lstStyle>
                      <a:defPPr>
                        <a:defRPr lang="ru-MO"/>
                      </a:defPPr>
                    </a:lstStyle>
                    <a:p>
                      <a:pPr algn="ctr" rtl="0"/>
                      <a:r>
                        <a:rPr lang="ru-RU" b="0" i="0" noProof="0">
                          <a:solidFill>
                            <a:schemeClr val="accent1"/>
                          </a:solidFill>
                          <a:latin typeface="Calibri" panose="020F0502020204030204" pitchFamily="34" charset="0"/>
                          <a:cs typeface="Calibri"/>
                        </a:rPr>
                        <a:t>2-й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mn-cs"/>
                        </a:rPr>
                        <a:t>4,4</a:t>
                      </a:r>
                      <a:endParaRPr lang="ru-RU" noProof="0">
                        <a:solidFill>
                          <a:schemeClr val="accent2">
                            <a:lumMod val="50000"/>
                          </a:schemeClr>
                        </a:solidFill>
                        <a:latin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634243071"/>
                  </a:ext>
                </a:extLst>
              </a:tr>
              <a:tr h="781144">
                <a:tc>
                  <a:txBody>
                    <a:bodyPr/>
                    <a:lstStyle>
                      <a:defPPr>
                        <a:defRPr lang="ru-MO"/>
                      </a:defPPr>
                    </a:lstStyle>
                    <a:p>
                      <a:pPr algn="ctr" rtl="0"/>
                      <a:r>
                        <a:rPr lang="ru-RU" b="0" i="0" noProof="0">
                          <a:solidFill>
                            <a:schemeClr val="accent1"/>
                          </a:solidFill>
                          <a:latin typeface="Calibri" panose="020F0502020204030204" pitchFamily="34" charset="0"/>
                          <a:cs typeface="Calibri"/>
                        </a:rPr>
                        <a:t>3-й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5808797"/>
                  </a:ext>
                </a:extLst>
              </a:tr>
              <a:tr h="781127">
                <a:tc>
                  <a:txBody>
                    <a:bodyPr/>
                    <a:lstStyle>
                      <a:defPPr>
                        <a:defRPr lang="ru-MO"/>
                      </a:defPPr>
                    </a:lstStyle>
                    <a:p>
                      <a:pPr algn="ctr" rtl="0"/>
                      <a:r>
                        <a:rPr lang="ru-RU" b="0" i="0" noProof="0">
                          <a:solidFill>
                            <a:schemeClr val="accent1"/>
                          </a:solidFill>
                          <a:latin typeface="Calibri" panose="020F0502020204030204" pitchFamily="34" charset="0"/>
                          <a:cs typeface="Calibri"/>
                        </a:rPr>
                        <a:t>4-й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mn-cs"/>
                        </a:rPr>
                        <a:t>1,7</a:t>
                      </a:r>
                      <a:endParaRPr lang="ru-RU" noProof="0">
                        <a:solidFill>
                          <a:schemeClr val="accent2">
                            <a:lumMod val="50000"/>
                          </a:schemeClr>
                        </a:solidFill>
                        <a:latin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80950325"/>
                  </a:ext>
                </a:extLst>
              </a:tr>
            </a:tbl>
          </a:graphicData>
        </a:graphic>
      </p:graphicFrame>
      <p:sp>
        <p:nvSpPr>
          <p:cNvPr id="6" name="Номер слайда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rtlCol="0"/>
          <a:lstStyle>
            <a:defPPr>
              <a:defRPr lang="ru-MO"/>
            </a:defPPr>
          </a:lstStyle>
          <a:p>
            <a:pPr rtl="0"/>
            <a:fld id="{84D792B7-0397-C047-AE12-1A03F7E3DC83}" type="slidenum">
              <a:rPr lang="ru-RU" smtClean="0"/>
              <a:t>13</a:t>
            </a:fld>
            <a:endParaRPr lang="ru-RU"/>
          </a:p>
        </p:txBody>
      </p:sp>
      <p:sp>
        <p:nvSpPr>
          <p:cNvPr id="5" name="Нижний колонтитул 4">
            <a:extLst>
              <a:ext uri="{FF2B5EF4-FFF2-40B4-BE49-F238E27FC236}">
                <a16:creationId xmlns:a16="http://schemas.microsoft.com/office/drawing/2014/main" id="{73A0704B-DC40-1BB3-5C20-8E865815B623}"/>
              </a:ext>
            </a:extLst>
          </p:cNvPr>
          <p:cNvSpPr>
            <a:spLocks noGrp="1"/>
          </p:cNvSpPr>
          <p:nvPr>
            <p:ph type="ftr" sz="quarter" idx="11"/>
          </p:nvPr>
        </p:nvSpPr>
        <p:spPr/>
        <p:txBody>
          <a:bodyPr rtlCol="0"/>
          <a:lstStyle>
            <a:defPPr>
              <a:defRPr lang="ru-MO"/>
            </a:defPPr>
          </a:lstStyle>
          <a:p>
            <a:pPr rtl="0"/>
            <a:r>
              <a:rPr lang="ru-RU"/>
              <a:t>заголовок презентации</a:t>
            </a:r>
          </a:p>
        </p:txBody>
      </p:sp>
      <p:sp>
        <p:nvSpPr>
          <p:cNvPr id="3" name="Дата 2">
            <a:extLst>
              <a:ext uri="{FF2B5EF4-FFF2-40B4-BE49-F238E27FC236}">
                <a16:creationId xmlns:a16="http://schemas.microsoft.com/office/drawing/2014/main" id="{E86D0F1C-0C5D-BE89-49DE-F1F7DF191B2A}"/>
              </a:ext>
            </a:extLst>
          </p:cNvPr>
          <p:cNvSpPr>
            <a:spLocks noGrp="1"/>
          </p:cNvSpPr>
          <p:nvPr>
            <p:ph type="dt" sz="half" idx="10"/>
          </p:nvPr>
        </p:nvSpPr>
        <p:spPr/>
        <p:txBody>
          <a:bodyPr rtlCol="0"/>
          <a:lstStyle>
            <a:defPPr>
              <a:defRPr lang="ru-MO"/>
            </a:defPPr>
          </a:lstStyle>
          <a:p>
            <a:pPr rtl="0"/>
            <a:r>
              <a:rPr lang="ru-RU"/>
              <a:t>20ГГ</a:t>
            </a:r>
          </a:p>
        </p:txBody>
      </p:sp>
      <p:pic>
        <p:nvPicPr>
          <p:cNvPr id="7" name="Рисунок 6">
            <a:extLst>
              <a:ext uri="{FF2B5EF4-FFF2-40B4-BE49-F238E27FC236}">
                <a16:creationId xmlns:a16="http://schemas.microsoft.com/office/drawing/2014/main" id="{BC3CB0F7-33CD-4B6F-A1C3-F72C22E2DBEF}"/>
              </a:ext>
            </a:extLst>
          </p:cNvPr>
          <p:cNvPicPr>
            <a:picLocks noChangeAspect="1"/>
          </p:cNvPicPr>
          <p:nvPr/>
        </p:nvPicPr>
        <p:blipFill>
          <a:blip r:embed="rId3"/>
          <a:stretch>
            <a:fillRect/>
          </a:stretch>
        </p:blipFill>
        <p:spPr>
          <a:xfrm>
            <a:off x="0" y="-43839"/>
            <a:ext cx="12192000" cy="6901839"/>
          </a:xfrm>
          <a:prstGeom prst="rect">
            <a:avLst/>
          </a:prstGeom>
        </p:spPr>
      </p:pic>
      <p:sp>
        <p:nvSpPr>
          <p:cNvPr id="8" name="Номер слайда 10">
            <a:extLst>
              <a:ext uri="{FF2B5EF4-FFF2-40B4-BE49-F238E27FC236}">
                <a16:creationId xmlns:a16="http://schemas.microsoft.com/office/drawing/2014/main" id="{36C5E29A-2563-4137-B563-079141F1F561}"/>
              </a:ext>
            </a:extLst>
          </p:cNvPr>
          <p:cNvSpPr txBox="1">
            <a:spLocks/>
          </p:cNvSpPr>
          <p:nvPr/>
        </p:nvSpPr>
        <p:spPr>
          <a:xfrm>
            <a:off x="452485" y="6139732"/>
            <a:ext cx="736235"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pPr/>
              <a:t>13</a:t>
            </a:fld>
            <a:endParaRPr lang="ru-RU" sz="3200"/>
          </a:p>
        </p:txBody>
      </p:sp>
      <p:pic>
        <p:nvPicPr>
          <p:cNvPr id="1026" name="Picture 2">
            <a:extLst>
              <a:ext uri="{FF2B5EF4-FFF2-40B4-BE49-F238E27FC236}">
                <a16:creationId xmlns:a16="http://schemas.microsoft.com/office/drawing/2014/main" id="{759D26C8-0D76-450D-86ED-A84659438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53724"/>
            <a:ext cx="12191999" cy="6945678"/>
          </a:xfrm>
          <a:prstGeom prst="rect">
            <a:avLst/>
          </a:prstGeom>
          <a:noFill/>
          <a:extLst>
            <a:ext uri="{909E8E84-426E-40DD-AFC4-6F175D3DCCD1}">
              <a14:hiddenFill xmlns:a14="http://schemas.microsoft.com/office/drawing/2010/main">
                <a:solidFill>
                  <a:srgbClr val="FFFFFF"/>
                </a:solidFill>
              </a14:hiddenFill>
            </a:ext>
          </a:extLst>
        </p:spPr>
      </p:pic>
      <p:sp>
        <p:nvSpPr>
          <p:cNvPr id="10" name="Номер слайда 10">
            <a:extLst>
              <a:ext uri="{FF2B5EF4-FFF2-40B4-BE49-F238E27FC236}">
                <a16:creationId xmlns:a16="http://schemas.microsoft.com/office/drawing/2014/main" id="{378FE59D-8E11-4D5E-AEF3-9BDCA140C0D5}"/>
              </a:ext>
            </a:extLst>
          </p:cNvPr>
          <p:cNvSpPr txBox="1">
            <a:spLocks/>
          </p:cNvSpPr>
          <p:nvPr/>
        </p:nvSpPr>
        <p:spPr>
          <a:xfrm>
            <a:off x="452485" y="6139732"/>
            <a:ext cx="736235"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solidFill>
                  <a:schemeClr val="bg1"/>
                </a:solidFill>
              </a:rPr>
              <a:pPr/>
              <a:t>13</a:t>
            </a:fld>
            <a:endParaRPr lang="ru-RU" sz="3200" dirty="0">
              <a:solidFill>
                <a:schemeClr val="bg1"/>
              </a:solidFill>
            </a:endParaRPr>
          </a:p>
        </p:txBody>
      </p:sp>
      <p:pic>
        <p:nvPicPr>
          <p:cNvPr id="11" name="Рисунок 10">
            <a:extLst>
              <a:ext uri="{FF2B5EF4-FFF2-40B4-BE49-F238E27FC236}">
                <a16:creationId xmlns:a16="http://schemas.microsoft.com/office/drawing/2014/main" id="{3079E6B0-2000-01AD-BC81-264A685A5251}"/>
              </a:ext>
            </a:extLst>
          </p:cNvPr>
          <p:cNvPicPr>
            <a:picLocks noChangeAspect="1"/>
          </p:cNvPicPr>
          <p:nvPr/>
        </p:nvPicPr>
        <p:blipFill>
          <a:blip r:embed="rId5"/>
          <a:stretch>
            <a:fillRect/>
          </a:stretch>
        </p:blipFill>
        <p:spPr>
          <a:xfrm>
            <a:off x="5867401" y="-120701"/>
            <a:ext cx="6324599" cy="6945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1">
            <a:extLst>
              <a:ext uri="{FF2B5EF4-FFF2-40B4-BE49-F238E27FC236}">
                <a16:creationId xmlns:a16="http://schemas.microsoft.com/office/drawing/2014/main" id="{60BD9456-D52C-F380-28AB-DEBD0B0ADBDC}"/>
              </a:ext>
            </a:extLst>
          </p:cNvPr>
          <p:cNvSpPr txBox="1"/>
          <p:nvPr/>
        </p:nvSpPr>
        <p:spPr>
          <a:xfrm>
            <a:off x="804564" y="1713718"/>
            <a:ext cx="456912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latin typeface="Calibri" panose="020F0502020204030204" pitchFamily="34" charset="0"/>
                <a:cs typeface="Calibri" panose="020F0502020204030204" pitchFamily="34" charset="0"/>
              </a:rPr>
              <a:t>It is unique in that some of the houses are built into the rock walls, by enlarging natural caves or sheds and adding an outer wall. The main theory is that such a solution helped to escape in times of war.</a:t>
            </a:r>
          </a:p>
        </p:txBody>
      </p:sp>
    </p:spTree>
    <p:extLst>
      <p:ext uri="{BB962C8B-B14F-4D97-AF65-F5344CB8AC3E}">
        <p14:creationId xmlns:p14="http://schemas.microsoft.com/office/powerpoint/2010/main" val="353582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45AFD3-F0EF-D088-D9F6-0111FE57B812}"/>
              </a:ext>
            </a:extLst>
          </p:cNvPr>
          <p:cNvSpPr>
            <a:spLocks noGrp="1"/>
          </p:cNvSpPr>
          <p:nvPr>
            <p:ph type="title"/>
          </p:nvPr>
        </p:nvSpPr>
        <p:spPr/>
        <p:txBody>
          <a:bodyPr rtlCol="0"/>
          <a:lstStyle>
            <a:defPPr>
              <a:defRPr lang="ru-MO"/>
            </a:defPPr>
          </a:lstStyle>
          <a:p>
            <a:pPr rtl="0"/>
            <a:r>
              <a:rPr lang="ru-RU" sz="4000">
                <a:cs typeface="Times New Roman" panose="02020603050405020304" pitchFamily="18" charset="0"/>
              </a:rPr>
              <a:t>ОБЛАСТИ РОСТА</a:t>
            </a:r>
            <a:endParaRPr lang="ru-RU"/>
          </a:p>
        </p:txBody>
      </p:sp>
      <p:graphicFrame>
        <p:nvGraphicFramePr>
          <p:cNvPr id="4" name="Таблица 4">
            <a:extLst>
              <a:ext uri="{FF2B5EF4-FFF2-40B4-BE49-F238E27FC236}">
                <a16:creationId xmlns:a16="http://schemas.microsoft.com/office/drawing/2014/main" id="{98AFEAF5-9B54-24D0-0679-F8275B7A4525}"/>
              </a:ext>
            </a:extLst>
          </p:cNvPr>
          <p:cNvGraphicFramePr>
            <a:graphicFrameLocks noGrp="1"/>
          </p:cNvGraphicFramePr>
          <p:nvPr>
            <p:ph idx="1"/>
          </p:nvPr>
        </p:nvGraphicFramePr>
        <p:xfrm>
          <a:off x="987425" y="1618488"/>
          <a:ext cx="10286996" cy="4209556"/>
        </p:xfrm>
        <a:graphic>
          <a:graphicData uri="http://schemas.openxmlformats.org/drawingml/2006/table">
            <a:tbl>
              <a:tblPr firstRow="1" bandRow="1">
                <a:tableStyleId>{5C22544A-7EE6-4342-B048-85BDC9FD1C3A}</a:tableStyleId>
              </a:tblPr>
              <a:tblGrid>
                <a:gridCol w="1124150">
                  <a:extLst>
                    <a:ext uri="{9D8B030D-6E8A-4147-A177-3AD203B41FA5}">
                      <a16:colId xmlns:a16="http://schemas.microsoft.com/office/drawing/2014/main" val="1689330750"/>
                    </a:ext>
                  </a:extLst>
                </a:gridCol>
                <a:gridCol w="1933536">
                  <a:extLst>
                    <a:ext uri="{9D8B030D-6E8A-4147-A177-3AD203B41FA5}">
                      <a16:colId xmlns:a16="http://schemas.microsoft.com/office/drawing/2014/main" val="2660631934"/>
                    </a:ext>
                  </a:extLst>
                </a:gridCol>
                <a:gridCol w="2409770">
                  <a:extLst>
                    <a:ext uri="{9D8B030D-6E8A-4147-A177-3AD203B41FA5}">
                      <a16:colId xmlns:a16="http://schemas.microsoft.com/office/drawing/2014/main" val="3909717689"/>
                    </a:ext>
                  </a:extLst>
                </a:gridCol>
                <a:gridCol w="2409770">
                  <a:extLst>
                    <a:ext uri="{9D8B030D-6E8A-4147-A177-3AD203B41FA5}">
                      <a16:colId xmlns:a16="http://schemas.microsoft.com/office/drawing/2014/main" val="1603189107"/>
                    </a:ext>
                  </a:extLst>
                </a:gridCol>
                <a:gridCol w="2409770">
                  <a:extLst>
                    <a:ext uri="{9D8B030D-6E8A-4147-A177-3AD203B41FA5}">
                      <a16:colId xmlns:a16="http://schemas.microsoft.com/office/drawing/2014/main" val="2755691855"/>
                    </a:ext>
                  </a:extLst>
                </a:gridCol>
              </a:tblGrid>
              <a:tr h="1094557">
                <a:tc>
                  <a:txBody>
                    <a:bodyPr/>
                    <a:lstStyle>
                      <a:defPPr>
                        <a:defRPr lang="ru-MO"/>
                      </a:defPPr>
                    </a:lstStyle>
                    <a:p>
                      <a:pPr algn="ctr" rtl="0"/>
                      <a:endParaRPr lang="ru-RU" noProof="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B2B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ЦЕПОЧКА ПОСТАВОК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ROI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ЭЛЕКТРОННАЯ КОММЕРЦИЯ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9928716"/>
                  </a:ext>
                </a:extLst>
              </a:tr>
              <a:tr h="775519">
                <a:tc>
                  <a:txBody>
                    <a:bodyPr/>
                    <a:lstStyle>
                      <a:defPPr>
                        <a:defRPr lang="ru-MO"/>
                      </a:defPPr>
                    </a:lstStyle>
                    <a:p>
                      <a:pPr algn="ctr" rtl="0"/>
                      <a:r>
                        <a:rPr lang="ru-RU" b="0" i="0" noProof="0">
                          <a:solidFill>
                            <a:schemeClr val="accent1"/>
                          </a:solidFill>
                          <a:latin typeface="Calibri" panose="020F0502020204030204" pitchFamily="34" charset="0"/>
                          <a:cs typeface="Calibri"/>
                        </a:rPr>
                        <a:t>1-й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mn-cs"/>
                        </a:rPr>
                        <a:t>1,7</a:t>
                      </a:r>
                      <a:endParaRPr lang="ru-RU" noProof="0">
                        <a:solidFill>
                          <a:schemeClr val="accent2">
                            <a:lumMod val="50000"/>
                          </a:schemeClr>
                        </a:solidFill>
                        <a:latin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60208656"/>
                  </a:ext>
                </a:extLst>
              </a:tr>
              <a:tr h="777209">
                <a:tc>
                  <a:txBody>
                    <a:bodyPr/>
                    <a:lstStyle>
                      <a:defPPr>
                        <a:defRPr lang="ru-MO"/>
                      </a:defPPr>
                    </a:lstStyle>
                    <a:p>
                      <a:pPr algn="ctr" rtl="0"/>
                      <a:r>
                        <a:rPr lang="ru-RU" b="0" i="0" noProof="0">
                          <a:solidFill>
                            <a:schemeClr val="accent1"/>
                          </a:solidFill>
                          <a:latin typeface="Calibri" panose="020F0502020204030204" pitchFamily="34" charset="0"/>
                          <a:cs typeface="Calibri"/>
                        </a:rPr>
                        <a:t>2-й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mn-cs"/>
                        </a:rPr>
                        <a:t>4,4</a:t>
                      </a:r>
                      <a:endParaRPr lang="ru-RU" noProof="0">
                        <a:solidFill>
                          <a:schemeClr val="accent2">
                            <a:lumMod val="50000"/>
                          </a:schemeClr>
                        </a:solidFill>
                        <a:latin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634243071"/>
                  </a:ext>
                </a:extLst>
              </a:tr>
              <a:tr h="781144">
                <a:tc>
                  <a:txBody>
                    <a:bodyPr/>
                    <a:lstStyle>
                      <a:defPPr>
                        <a:defRPr lang="ru-MO"/>
                      </a:defPPr>
                    </a:lstStyle>
                    <a:p>
                      <a:pPr algn="ctr" rtl="0"/>
                      <a:r>
                        <a:rPr lang="ru-RU" b="0" i="0" noProof="0">
                          <a:solidFill>
                            <a:schemeClr val="accent1"/>
                          </a:solidFill>
                          <a:latin typeface="Calibri" panose="020F0502020204030204" pitchFamily="34" charset="0"/>
                          <a:cs typeface="Calibri"/>
                        </a:rPr>
                        <a:t>3-й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5808797"/>
                  </a:ext>
                </a:extLst>
              </a:tr>
              <a:tr h="781127">
                <a:tc>
                  <a:txBody>
                    <a:bodyPr/>
                    <a:lstStyle>
                      <a:defPPr>
                        <a:defRPr lang="ru-MO"/>
                      </a:defPPr>
                    </a:lstStyle>
                    <a:p>
                      <a:pPr algn="ctr" rtl="0"/>
                      <a:r>
                        <a:rPr lang="ru-RU" b="0" i="0" noProof="0">
                          <a:solidFill>
                            <a:schemeClr val="accent1"/>
                          </a:solidFill>
                          <a:latin typeface="Calibri" panose="020F0502020204030204" pitchFamily="34" charset="0"/>
                          <a:cs typeface="Calibri"/>
                        </a:rPr>
                        <a:t>4-й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mn-cs"/>
                        </a:rPr>
                        <a:t>1,7</a:t>
                      </a:r>
                      <a:endParaRPr lang="ru-RU" noProof="0">
                        <a:solidFill>
                          <a:schemeClr val="accent2">
                            <a:lumMod val="50000"/>
                          </a:schemeClr>
                        </a:solidFill>
                        <a:latin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80950325"/>
                  </a:ext>
                </a:extLst>
              </a:tr>
            </a:tbl>
          </a:graphicData>
        </a:graphic>
      </p:graphicFrame>
      <p:sp>
        <p:nvSpPr>
          <p:cNvPr id="6" name="Номер слайда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rtlCol="0"/>
          <a:lstStyle>
            <a:defPPr>
              <a:defRPr lang="ru-MO"/>
            </a:defPPr>
          </a:lstStyle>
          <a:p>
            <a:pPr rtl="0"/>
            <a:fld id="{84D792B7-0397-C047-AE12-1A03F7E3DC83}" type="slidenum">
              <a:rPr lang="ru-RU" smtClean="0"/>
              <a:t>14</a:t>
            </a:fld>
            <a:endParaRPr lang="ru-RU"/>
          </a:p>
        </p:txBody>
      </p:sp>
      <p:sp>
        <p:nvSpPr>
          <p:cNvPr id="5" name="Нижний колонтитул 4">
            <a:extLst>
              <a:ext uri="{FF2B5EF4-FFF2-40B4-BE49-F238E27FC236}">
                <a16:creationId xmlns:a16="http://schemas.microsoft.com/office/drawing/2014/main" id="{73A0704B-DC40-1BB3-5C20-8E865815B623}"/>
              </a:ext>
            </a:extLst>
          </p:cNvPr>
          <p:cNvSpPr>
            <a:spLocks noGrp="1"/>
          </p:cNvSpPr>
          <p:nvPr>
            <p:ph type="ftr" sz="quarter" idx="11"/>
          </p:nvPr>
        </p:nvSpPr>
        <p:spPr/>
        <p:txBody>
          <a:bodyPr rtlCol="0"/>
          <a:lstStyle>
            <a:defPPr>
              <a:defRPr lang="ru-MO"/>
            </a:defPPr>
          </a:lstStyle>
          <a:p>
            <a:pPr rtl="0"/>
            <a:r>
              <a:rPr lang="ru-RU"/>
              <a:t>заголовок презентации</a:t>
            </a:r>
          </a:p>
        </p:txBody>
      </p:sp>
      <p:sp>
        <p:nvSpPr>
          <p:cNvPr id="3" name="Дата 2">
            <a:extLst>
              <a:ext uri="{FF2B5EF4-FFF2-40B4-BE49-F238E27FC236}">
                <a16:creationId xmlns:a16="http://schemas.microsoft.com/office/drawing/2014/main" id="{E86D0F1C-0C5D-BE89-49DE-F1F7DF191B2A}"/>
              </a:ext>
            </a:extLst>
          </p:cNvPr>
          <p:cNvSpPr>
            <a:spLocks noGrp="1"/>
          </p:cNvSpPr>
          <p:nvPr>
            <p:ph type="dt" sz="half" idx="10"/>
          </p:nvPr>
        </p:nvSpPr>
        <p:spPr/>
        <p:txBody>
          <a:bodyPr rtlCol="0"/>
          <a:lstStyle>
            <a:defPPr>
              <a:defRPr lang="ru-MO"/>
            </a:defPPr>
          </a:lstStyle>
          <a:p>
            <a:pPr rtl="0"/>
            <a:r>
              <a:rPr lang="ru-RU"/>
              <a:t>20ГГ</a:t>
            </a:r>
          </a:p>
        </p:txBody>
      </p:sp>
      <p:pic>
        <p:nvPicPr>
          <p:cNvPr id="7" name="Рисунок 6">
            <a:extLst>
              <a:ext uri="{FF2B5EF4-FFF2-40B4-BE49-F238E27FC236}">
                <a16:creationId xmlns:a16="http://schemas.microsoft.com/office/drawing/2014/main" id="{BC3CB0F7-33CD-4B6F-A1C3-F72C22E2DBEF}"/>
              </a:ext>
            </a:extLst>
          </p:cNvPr>
          <p:cNvPicPr>
            <a:picLocks noChangeAspect="1"/>
          </p:cNvPicPr>
          <p:nvPr/>
        </p:nvPicPr>
        <p:blipFill>
          <a:blip r:embed="rId3"/>
          <a:stretch>
            <a:fillRect/>
          </a:stretch>
        </p:blipFill>
        <p:spPr>
          <a:xfrm>
            <a:off x="0" y="-43839"/>
            <a:ext cx="12192000" cy="6901839"/>
          </a:xfrm>
          <a:prstGeom prst="rect">
            <a:avLst/>
          </a:prstGeom>
        </p:spPr>
      </p:pic>
      <p:sp>
        <p:nvSpPr>
          <p:cNvPr id="8" name="Номер слайда 10">
            <a:extLst>
              <a:ext uri="{FF2B5EF4-FFF2-40B4-BE49-F238E27FC236}">
                <a16:creationId xmlns:a16="http://schemas.microsoft.com/office/drawing/2014/main" id="{36C5E29A-2563-4137-B563-079141F1F561}"/>
              </a:ext>
            </a:extLst>
          </p:cNvPr>
          <p:cNvSpPr txBox="1">
            <a:spLocks/>
          </p:cNvSpPr>
          <p:nvPr/>
        </p:nvSpPr>
        <p:spPr>
          <a:xfrm>
            <a:off x="452485" y="6139732"/>
            <a:ext cx="736235"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pPr/>
              <a:t>14</a:t>
            </a:fld>
            <a:endParaRPr lang="ru-RU" sz="3200"/>
          </a:p>
        </p:txBody>
      </p:sp>
      <p:pic>
        <p:nvPicPr>
          <p:cNvPr id="1026" name="Picture 2">
            <a:extLst>
              <a:ext uri="{FF2B5EF4-FFF2-40B4-BE49-F238E27FC236}">
                <a16:creationId xmlns:a16="http://schemas.microsoft.com/office/drawing/2014/main" id="{759D26C8-0D76-450D-86ED-A84659438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 y="-66046"/>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Номер слайда 10">
            <a:extLst>
              <a:ext uri="{FF2B5EF4-FFF2-40B4-BE49-F238E27FC236}">
                <a16:creationId xmlns:a16="http://schemas.microsoft.com/office/drawing/2014/main" id="{378FE59D-8E11-4D5E-AEF3-9BDCA140C0D5}"/>
              </a:ext>
            </a:extLst>
          </p:cNvPr>
          <p:cNvSpPr txBox="1">
            <a:spLocks/>
          </p:cNvSpPr>
          <p:nvPr/>
        </p:nvSpPr>
        <p:spPr>
          <a:xfrm>
            <a:off x="452485" y="6139732"/>
            <a:ext cx="736235"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solidFill>
                  <a:schemeClr val="bg1"/>
                </a:solidFill>
              </a:rPr>
              <a:pPr/>
              <a:t>14</a:t>
            </a:fld>
            <a:endParaRPr lang="ru-RU" sz="3200" dirty="0">
              <a:solidFill>
                <a:schemeClr val="bg1"/>
              </a:solidFill>
            </a:endParaRPr>
          </a:p>
        </p:txBody>
      </p:sp>
      <p:sp>
        <p:nvSpPr>
          <p:cNvPr id="12" name="Title 1">
            <a:extLst>
              <a:ext uri="{FF2B5EF4-FFF2-40B4-BE49-F238E27FC236}">
                <a16:creationId xmlns:a16="http://schemas.microsoft.com/office/drawing/2014/main" id="{98D6A3B7-D94C-5B13-4E5C-DD1C1E6A9178}"/>
              </a:ext>
            </a:extLst>
          </p:cNvPr>
          <p:cNvSpPr txBox="1">
            <a:spLocks/>
          </p:cNvSpPr>
          <p:nvPr/>
        </p:nvSpPr>
        <p:spPr>
          <a:xfrm>
            <a:off x="5438596" y="1891538"/>
            <a:ext cx="247829" cy="304637"/>
          </a:xfrm>
          <a:prstGeom prst="rect">
            <a:avLst/>
          </a:prstGeom>
        </p:spPr>
        <p:txBody>
          <a:bodyPr vert="horz" lIns="91440" tIns="45720" rIns="91440" bIns="45720" rtlCol="0" anchor="ctr">
            <a:noAutofit/>
          </a:bodyPr>
          <a:lstStyle>
            <a:defPPr>
              <a:defRPr lang="ru-MO"/>
            </a:defPPr>
            <a:lvl1pPr algn="ctr" defTabSz="914400" rtl="0" eaLnBrk="1" latinLnBrk="0" hangingPunct="1">
              <a:lnSpc>
                <a:spcPct val="90000"/>
              </a:lnSpc>
              <a:spcBef>
                <a:spcPct val="0"/>
              </a:spcBef>
              <a:buNone/>
              <a:defRPr lang="ru-MO" sz="4000" kern="1200">
                <a:solidFill>
                  <a:schemeClr val="tx1"/>
                </a:solidFill>
                <a:latin typeface="Times New Roman" panose="02020603050405020304" pitchFamily="18" charset="0"/>
                <a:ea typeface="+mj-ea"/>
                <a:cs typeface="+mj-cs"/>
              </a:defRPr>
            </a:lvl1pPr>
          </a:lstStyle>
          <a:p>
            <a:r>
              <a:rPr lang="en-US" dirty="0"/>
              <a:t> </a:t>
            </a:r>
          </a:p>
        </p:txBody>
      </p:sp>
      <p:pic>
        <p:nvPicPr>
          <p:cNvPr id="3078" name="Picture 6">
            <a:extLst>
              <a:ext uri="{FF2B5EF4-FFF2-40B4-BE49-F238E27FC236}">
                <a16:creationId xmlns:a16="http://schemas.microsoft.com/office/drawing/2014/main" id="{D8031A65-585F-FA48-4B70-CA2D6DDC21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046" y="287470"/>
            <a:ext cx="4098629" cy="2732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86" name="Picture 14">
            <a:extLst>
              <a:ext uri="{FF2B5EF4-FFF2-40B4-BE49-F238E27FC236}">
                <a16:creationId xmlns:a16="http://schemas.microsoft.com/office/drawing/2014/main" id="{A1728EA4-E57D-E3B7-BF1C-8207856468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046" y="3251468"/>
            <a:ext cx="4080920" cy="27324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itle 1">
            <a:extLst>
              <a:ext uri="{FF2B5EF4-FFF2-40B4-BE49-F238E27FC236}">
                <a16:creationId xmlns:a16="http://schemas.microsoft.com/office/drawing/2014/main" id="{D4E4BFF5-5737-02BE-0D98-581F97D2C4EA}"/>
              </a:ext>
            </a:extLst>
          </p:cNvPr>
          <p:cNvSpPr txBox="1">
            <a:spLocks/>
          </p:cNvSpPr>
          <p:nvPr/>
        </p:nvSpPr>
        <p:spPr>
          <a:xfrm>
            <a:off x="5086054" y="160586"/>
            <a:ext cx="6335654" cy="2194560"/>
          </a:xfrm>
          <a:prstGeom prst="rect">
            <a:avLst/>
          </a:prstGeom>
        </p:spPr>
        <p:txBody>
          <a:bodyPr vert="horz" lIns="91440" tIns="45720" rIns="91440" bIns="45720" rtlCol="0" anchor="ctr">
            <a:noAutofit/>
          </a:bodyPr>
          <a:lstStyle>
            <a:defPPr>
              <a:defRPr lang="ru-MO"/>
            </a:defPPr>
            <a:lvl1pPr algn="ctr" defTabSz="914400" rtl="0" eaLnBrk="1" latinLnBrk="0" hangingPunct="1">
              <a:lnSpc>
                <a:spcPct val="90000"/>
              </a:lnSpc>
              <a:spcBef>
                <a:spcPct val="0"/>
              </a:spcBef>
              <a:buNone/>
              <a:defRPr lang="ru-MO" sz="4000" kern="1200">
                <a:solidFill>
                  <a:schemeClr val="tx1"/>
                </a:solidFill>
                <a:latin typeface="Times New Roman" panose="02020603050405020304" pitchFamily="18" charset="0"/>
                <a:ea typeface="+mj-ea"/>
                <a:cs typeface="+mj-cs"/>
              </a:defRPr>
            </a:lvl1pPr>
          </a:lstStyle>
          <a:p>
            <a:r>
              <a:rPr lang="en-US" dirty="0">
                <a:solidFill>
                  <a:schemeClr val="bg1"/>
                </a:solidFill>
                <a:cs typeface="Times New Roman" panose="02020603050405020304" pitchFamily="18" charset="0"/>
              </a:rPr>
              <a:t>History of </a:t>
            </a:r>
            <a:r>
              <a:rPr lang="en-US" b="0" i="0" dirty="0" err="1">
                <a:solidFill>
                  <a:schemeClr val="bg1"/>
                </a:solidFill>
                <a:effectLst/>
                <a:cs typeface="Times New Roman" panose="02020603050405020304" pitchFamily="18" charset="0"/>
              </a:rPr>
              <a:t>Setenil</a:t>
            </a:r>
            <a:r>
              <a:rPr lang="en-US" b="0" i="0" dirty="0">
                <a:solidFill>
                  <a:schemeClr val="bg1"/>
                </a:solidFill>
                <a:effectLst/>
                <a:cs typeface="Times New Roman" panose="02020603050405020304" pitchFamily="18" charset="0"/>
              </a:rPr>
              <a:t> de las Bodegas</a:t>
            </a:r>
            <a:endParaRPr lang="en-US" dirty="0">
              <a:solidFill>
                <a:schemeClr val="bg1"/>
              </a:solidFill>
              <a:cs typeface="Times New Roman" panose="02020603050405020304" pitchFamily="18" charset="0"/>
            </a:endParaRPr>
          </a:p>
        </p:txBody>
      </p:sp>
      <p:sp>
        <p:nvSpPr>
          <p:cNvPr id="14" name="Content Placeholder 3">
            <a:extLst>
              <a:ext uri="{FF2B5EF4-FFF2-40B4-BE49-F238E27FC236}">
                <a16:creationId xmlns:a16="http://schemas.microsoft.com/office/drawing/2014/main" id="{E986AFD2-1FC3-9608-4D2B-2E171E5453AE}"/>
              </a:ext>
            </a:extLst>
          </p:cNvPr>
          <p:cNvSpPr txBox="1">
            <a:spLocks/>
          </p:cNvSpPr>
          <p:nvPr/>
        </p:nvSpPr>
        <p:spPr>
          <a:xfrm>
            <a:off x="4895299" y="2105490"/>
            <a:ext cx="7124699" cy="3800476"/>
          </a:xfrm>
          <a:prstGeom prst="rect">
            <a:avLst/>
          </a:prstGeom>
        </p:spPr>
        <p:txBody>
          <a:bodyPr vert="horz" lIns="91440" tIns="45720" rIns="91440" bIns="45720" rtlCol="0">
            <a:noAutofit/>
          </a:bodyPr>
          <a:lstStyle>
            <a:defPPr>
              <a:defRPr lang="ru-MO"/>
            </a:defPPr>
            <a:lvl1pPr marL="283464" indent="-283464" algn="l" defTabSz="914400" rtl="0" eaLnBrk="1" latinLnBrk="0" hangingPunct="1">
              <a:lnSpc>
                <a:spcPct val="90000"/>
              </a:lnSpc>
              <a:spcBef>
                <a:spcPts val="1000"/>
              </a:spcBef>
              <a:buFont typeface="Wingdings" panose="05000000000000000000" pitchFamily="2" charset="2"/>
              <a:buChar char="§"/>
              <a:defRPr lang="ru-MO" sz="2800" kern="1200">
                <a:solidFill>
                  <a:schemeClr val="tx1"/>
                </a:solidFill>
                <a:latin typeface="Calibri" panose="020F0502020204030204" pitchFamily="34" charset="0"/>
                <a:ea typeface="+mn-ea"/>
                <a:cs typeface="+mn-cs"/>
              </a:defRPr>
            </a:lvl1pPr>
            <a:lvl2pPr marL="568800" indent="-284400" eaLnBrk="1" hangingPunct="1">
              <a:spcBef>
                <a:spcPts val="500"/>
              </a:spcBef>
              <a:buFont typeface="Wingdings" panose="05000000000000000000" pitchFamily="2" charset="2"/>
              <a:buChar char="§"/>
              <a:defRPr/>
            </a:lvl2pPr>
            <a:lvl3pPr marL="849600" indent="-284400" eaLnBrk="1" hangingPunct="1">
              <a:spcBef>
                <a:spcPts val="500"/>
              </a:spcBef>
              <a:buFont typeface="Wingdings" panose="05000000000000000000" pitchFamily="2" charset="2"/>
              <a:buChar char="§"/>
              <a:defRPr/>
            </a:lvl3pPr>
            <a:lvl4pPr marL="1134000" indent="-284400" eaLnBrk="1" hangingPunct="1">
              <a:spcBef>
                <a:spcPts val="500"/>
              </a:spcBef>
              <a:buFont typeface="Wingdings" panose="05000000000000000000" pitchFamily="2" charset="2"/>
              <a:buChar char="§"/>
              <a:defRPr/>
            </a:lvl4pPr>
            <a:lvl5pPr marL="1418400" indent="-284400" eaLnBrk="1" hangingPunct="1">
              <a:spcBef>
                <a:spcPts val="500"/>
              </a:spcBef>
              <a:buFont typeface="Wingdings" panose="05000000000000000000" pitchFamily="2" charset="2"/>
              <a:buChar char="§"/>
              <a:defRPr/>
            </a:lvl5pPr>
          </a:lstStyle>
          <a:p>
            <a:r>
              <a:rPr lang="en-US" dirty="0">
                <a:solidFill>
                  <a:schemeClr val="bg1"/>
                </a:solidFill>
                <a:ea typeface="+mn-lt"/>
                <a:cs typeface="Calibri" panose="020F0502020204030204" pitchFamily="34" charset="0"/>
              </a:rPr>
              <a:t>Modern </a:t>
            </a:r>
            <a:r>
              <a:rPr lang="en-US" dirty="0" err="1">
                <a:solidFill>
                  <a:schemeClr val="bg1"/>
                </a:solidFill>
                <a:ea typeface="+mn-lt"/>
                <a:cs typeface="Calibri" panose="020F0502020204030204" pitchFamily="34" charset="0"/>
              </a:rPr>
              <a:t>Setenil</a:t>
            </a:r>
            <a:r>
              <a:rPr lang="en-US" dirty="0">
                <a:solidFill>
                  <a:schemeClr val="bg1"/>
                </a:solidFill>
                <a:ea typeface="+mn-lt"/>
                <a:cs typeface="Calibri" panose="020F0502020204030204" pitchFamily="34" charset="0"/>
              </a:rPr>
              <a:t> evolved from a fortified Moorish town that occupied a bluff overlooking the Trejo River. The Castle of </a:t>
            </a:r>
            <a:r>
              <a:rPr lang="en-US" dirty="0" err="1">
                <a:solidFill>
                  <a:schemeClr val="bg1"/>
                </a:solidFill>
                <a:ea typeface="+mn-lt"/>
                <a:cs typeface="Calibri" panose="020F0502020204030204" pitchFamily="34" charset="0"/>
              </a:rPr>
              <a:t>Setenil</a:t>
            </a:r>
            <a:r>
              <a:rPr lang="en-US" dirty="0">
                <a:solidFill>
                  <a:schemeClr val="bg1"/>
                </a:solidFill>
                <a:ea typeface="+mn-lt"/>
                <a:cs typeface="Calibri" panose="020F0502020204030204" pitchFamily="34" charset="0"/>
              </a:rPr>
              <a:t> dates back at least to the period of the </a:t>
            </a:r>
            <a:r>
              <a:rPr lang="en-US" dirty="0" err="1">
                <a:solidFill>
                  <a:schemeClr val="bg1"/>
                </a:solidFill>
                <a:ea typeface="+mn-lt"/>
                <a:cs typeface="Calibri" panose="020F0502020204030204" pitchFamily="34" charset="0"/>
              </a:rPr>
              <a:t>Almohads</a:t>
            </a:r>
            <a:r>
              <a:rPr lang="en-US" dirty="0">
                <a:solidFill>
                  <a:schemeClr val="bg1"/>
                </a:solidFill>
                <a:ea typeface="+mn-lt"/>
                <a:cs typeface="Calibri" panose="020F0502020204030204" pitchFamily="34" charset="0"/>
              </a:rPr>
              <a:t> in the 12th century.</a:t>
            </a:r>
          </a:p>
          <a:p>
            <a:endParaRPr lang="en-US" dirty="0">
              <a:solidFill>
                <a:schemeClr val="bg1"/>
              </a:solidFill>
              <a:ea typeface="+mn-lt"/>
              <a:cs typeface="Calibri" panose="020F0502020204030204" pitchFamily="34" charset="0"/>
            </a:endParaRPr>
          </a:p>
          <a:p>
            <a:r>
              <a:rPr lang="en-US" dirty="0">
                <a:solidFill>
                  <a:schemeClr val="bg1"/>
                </a:solidFill>
                <a:ea typeface="+mn-lt"/>
                <a:cs typeface="Calibri" panose="020F0502020204030204" pitchFamily="34" charset="0"/>
              </a:rPr>
              <a:t>History tells us that the name of the city comes from the Roman-Latin phrase </a:t>
            </a:r>
            <a:r>
              <a:rPr lang="en-US" dirty="0" err="1">
                <a:solidFill>
                  <a:schemeClr val="bg1"/>
                </a:solidFill>
                <a:ea typeface="+mn-lt"/>
                <a:cs typeface="Calibri" panose="020F0502020204030204" pitchFamily="34" charset="0"/>
              </a:rPr>
              <a:t>septem</a:t>
            </a:r>
            <a:r>
              <a:rPr lang="en-US" dirty="0">
                <a:solidFill>
                  <a:schemeClr val="bg1"/>
                </a:solidFill>
                <a:ea typeface="+mn-lt"/>
                <a:cs typeface="Calibri" panose="020F0502020204030204" pitchFamily="34" charset="0"/>
              </a:rPr>
              <a:t> nihil ("seven times nothing").</a:t>
            </a:r>
            <a:endParaRPr lang="ru-RU" dirty="0">
              <a:solidFill>
                <a:schemeClr val="bg1"/>
              </a:solidFill>
              <a:cs typeface="Calibri" panose="020F0502020204030204" pitchFamily="34" charset="0"/>
            </a:endParaRPr>
          </a:p>
          <a:p>
            <a:endParaRPr lang="en-US" dirty="0"/>
          </a:p>
        </p:txBody>
      </p:sp>
    </p:spTree>
    <p:extLst>
      <p:ext uri="{BB962C8B-B14F-4D97-AF65-F5344CB8AC3E}">
        <p14:creationId xmlns:p14="http://schemas.microsoft.com/office/powerpoint/2010/main" val="262909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45AFD3-F0EF-D088-D9F6-0111FE57B812}"/>
              </a:ext>
            </a:extLst>
          </p:cNvPr>
          <p:cNvSpPr>
            <a:spLocks noGrp="1"/>
          </p:cNvSpPr>
          <p:nvPr>
            <p:ph type="title"/>
          </p:nvPr>
        </p:nvSpPr>
        <p:spPr/>
        <p:txBody>
          <a:bodyPr rtlCol="0"/>
          <a:lstStyle>
            <a:defPPr>
              <a:defRPr lang="ru-MO"/>
            </a:defPPr>
          </a:lstStyle>
          <a:p>
            <a:pPr rtl="0"/>
            <a:r>
              <a:rPr lang="ru-RU" sz="4000">
                <a:cs typeface="Times New Roman" panose="02020603050405020304" pitchFamily="18" charset="0"/>
              </a:rPr>
              <a:t>ОБЛАСТИ РОСТА</a:t>
            </a:r>
            <a:endParaRPr lang="ru-RU"/>
          </a:p>
        </p:txBody>
      </p:sp>
      <p:graphicFrame>
        <p:nvGraphicFramePr>
          <p:cNvPr id="4" name="Таблица 4">
            <a:extLst>
              <a:ext uri="{FF2B5EF4-FFF2-40B4-BE49-F238E27FC236}">
                <a16:creationId xmlns:a16="http://schemas.microsoft.com/office/drawing/2014/main" id="{98AFEAF5-9B54-24D0-0679-F8275B7A4525}"/>
              </a:ext>
            </a:extLst>
          </p:cNvPr>
          <p:cNvGraphicFramePr>
            <a:graphicFrameLocks noGrp="1"/>
          </p:cNvGraphicFramePr>
          <p:nvPr>
            <p:ph idx="1"/>
          </p:nvPr>
        </p:nvGraphicFramePr>
        <p:xfrm>
          <a:off x="987425" y="1618488"/>
          <a:ext cx="10286996" cy="4209556"/>
        </p:xfrm>
        <a:graphic>
          <a:graphicData uri="http://schemas.openxmlformats.org/drawingml/2006/table">
            <a:tbl>
              <a:tblPr firstRow="1" bandRow="1">
                <a:tableStyleId>{5C22544A-7EE6-4342-B048-85BDC9FD1C3A}</a:tableStyleId>
              </a:tblPr>
              <a:tblGrid>
                <a:gridCol w="1124150">
                  <a:extLst>
                    <a:ext uri="{9D8B030D-6E8A-4147-A177-3AD203B41FA5}">
                      <a16:colId xmlns:a16="http://schemas.microsoft.com/office/drawing/2014/main" val="1689330750"/>
                    </a:ext>
                  </a:extLst>
                </a:gridCol>
                <a:gridCol w="1933536">
                  <a:extLst>
                    <a:ext uri="{9D8B030D-6E8A-4147-A177-3AD203B41FA5}">
                      <a16:colId xmlns:a16="http://schemas.microsoft.com/office/drawing/2014/main" val="2660631934"/>
                    </a:ext>
                  </a:extLst>
                </a:gridCol>
                <a:gridCol w="2409770">
                  <a:extLst>
                    <a:ext uri="{9D8B030D-6E8A-4147-A177-3AD203B41FA5}">
                      <a16:colId xmlns:a16="http://schemas.microsoft.com/office/drawing/2014/main" val="3909717689"/>
                    </a:ext>
                  </a:extLst>
                </a:gridCol>
                <a:gridCol w="2409770">
                  <a:extLst>
                    <a:ext uri="{9D8B030D-6E8A-4147-A177-3AD203B41FA5}">
                      <a16:colId xmlns:a16="http://schemas.microsoft.com/office/drawing/2014/main" val="1603189107"/>
                    </a:ext>
                  </a:extLst>
                </a:gridCol>
                <a:gridCol w="2409770">
                  <a:extLst>
                    <a:ext uri="{9D8B030D-6E8A-4147-A177-3AD203B41FA5}">
                      <a16:colId xmlns:a16="http://schemas.microsoft.com/office/drawing/2014/main" val="2755691855"/>
                    </a:ext>
                  </a:extLst>
                </a:gridCol>
              </a:tblGrid>
              <a:tr h="1094557">
                <a:tc>
                  <a:txBody>
                    <a:bodyPr/>
                    <a:lstStyle>
                      <a:defPPr>
                        <a:defRPr lang="ru-MO"/>
                      </a:defPPr>
                    </a:lstStyle>
                    <a:p>
                      <a:pPr algn="ctr" rtl="0"/>
                      <a:endParaRPr lang="ru-RU" noProof="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B2B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ЦЕПОЧКА ПОСТАВОК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ROI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defPPr>
                        <a:defRPr lang="ru-MO"/>
                      </a:defPPr>
                    </a:lstStyle>
                    <a:p>
                      <a:pPr algn="ctr" rtl="0"/>
                      <a:r>
                        <a:rPr lang="ru-RU" b="0" noProof="0">
                          <a:solidFill>
                            <a:schemeClr val="accent1"/>
                          </a:solidFill>
                          <a:latin typeface="Times New Roman" panose="02020603050405020304" pitchFamily="18" charset="0"/>
                        </a:rPr>
                        <a:t>ЭЛЕКТРОННАЯ КОММЕРЦИЯ</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479928716"/>
                  </a:ext>
                </a:extLst>
              </a:tr>
              <a:tr h="775519">
                <a:tc>
                  <a:txBody>
                    <a:bodyPr/>
                    <a:lstStyle>
                      <a:defPPr>
                        <a:defRPr lang="ru-MO"/>
                      </a:defPPr>
                    </a:lstStyle>
                    <a:p>
                      <a:pPr algn="ctr" rtl="0"/>
                      <a:r>
                        <a:rPr lang="ru-RU" b="0" i="0" noProof="0">
                          <a:solidFill>
                            <a:schemeClr val="accent1"/>
                          </a:solidFill>
                          <a:latin typeface="Calibri" panose="020F0502020204030204" pitchFamily="34" charset="0"/>
                          <a:cs typeface="Calibri"/>
                        </a:rPr>
                        <a:t>1-й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mn-cs"/>
                        </a:rPr>
                        <a:t>1,7</a:t>
                      </a:r>
                      <a:endParaRPr lang="ru-RU" noProof="0">
                        <a:solidFill>
                          <a:schemeClr val="accent2">
                            <a:lumMod val="50000"/>
                          </a:schemeClr>
                        </a:solidFill>
                        <a:latin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760208656"/>
                  </a:ext>
                </a:extLst>
              </a:tr>
              <a:tr h="777209">
                <a:tc>
                  <a:txBody>
                    <a:bodyPr/>
                    <a:lstStyle>
                      <a:defPPr>
                        <a:defRPr lang="ru-MO"/>
                      </a:defPPr>
                    </a:lstStyle>
                    <a:p>
                      <a:pPr algn="ctr" rtl="0"/>
                      <a:r>
                        <a:rPr lang="ru-RU" b="0" i="0" noProof="0">
                          <a:solidFill>
                            <a:schemeClr val="accent1"/>
                          </a:solidFill>
                          <a:latin typeface="Calibri" panose="020F0502020204030204" pitchFamily="34" charset="0"/>
                          <a:cs typeface="Calibri"/>
                        </a:rPr>
                        <a:t>2-й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5,1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mn-cs"/>
                        </a:rPr>
                        <a:t>4,4</a:t>
                      </a:r>
                      <a:endParaRPr lang="ru-RU" noProof="0">
                        <a:solidFill>
                          <a:schemeClr val="accent2">
                            <a:lumMod val="50000"/>
                          </a:schemeClr>
                        </a:solidFill>
                        <a:latin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634243071"/>
                  </a:ext>
                </a:extLst>
              </a:tr>
              <a:tr h="781144">
                <a:tc>
                  <a:txBody>
                    <a:bodyPr/>
                    <a:lstStyle>
                      <a:defPPr>
                        <a:defRPr lang="ru-MO"/>
                      </a:defPPr>
                    </a:lstStyle>
                    <a:p>
                      <a:pPr algn="ctr" rtl="0"/>
                      <a:r>
                        <a:rPr lang="ru-RU" b="0" i="0" noProof="0">
                          <a:solidFill>
                            <a:schemeClr val="accent1"/>
                          </a:solidFill>
                          <a:latin typeface="Calibri" panose="020F0502020204030204" pitchFamily="34" charset="0"/>
                          <a:cs typeface="Calibri"/>
                        </a:rPr>
                        <a:t>3-й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5808797"/>
                  </a:ext>
                </a:extLst>
              </a:tr>
              <a:tr h="781127">
                <a:tc>
                  <a:txBody>
                    <a:bodyPr/>
                    <a:lstStyle>
                      <a:defPPr>
                        <a:defRPr lang="ru-MO"/>
                      </a:defPPr>
                    </a:lstStyle>
                    <a:p>
                      <a:pPr algn="ctr" rtl="0"/>
                      <a:r>
                        <a:rPr lang="ru-RU" b="0" i="0" noProof="0">
                          <a:solidFill>
                            <a:schemeClr val="accent1"/>
                          </a:solidFill>
                          <a:latin typeface="Calibri" panose="020F0502020204030204" pitchFamily="34" charset="0"/>
                          <a:cs typeface="Calibri"/>
                        </a:rPr>
                        <a:t>4-й кв.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mn-cs"/>
                        </a:rPr>
                        <a:t>1,7</a:t>
                      </a:r>
                      <a:endParaRPr lang="ru-RU" noProof="0">
                        <a:solidFill>
                          <a:schemeClr val="accent2">
                            <a:lumMod val="50000"/>
                          </a:schemeClr>
                        </a:solidFill>
                        <a:latin typeface="Calibri" panose="020F0502020204030204" pitchFamily="34" charset="0"/>
                        <a:cs typeface="Calibri"/>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defPPr>
                        <a:defRPr lang="ru-MO"/>
                      </a:defPPr>
                    </a:lstStyle>
                    <a:p>
                      <a:pPr algn="ctr" rtl="0"/>
                      <a:r>
                        <a:rPr lang="ru-RU" noProof="0">
                          <a:solidFill>
                            <a:schemeClr val="accent2">
                              <a:lumMod val="50000"/>
                            </a:schemeClr>
                          </a:solidFill>
                          <a:latin typeface="Calibri" panose="020F0502020204030204" pitchFamily="34" charset="0"/>
                          <a:cs typeface="Calibri"/>
                        </a:rPr>
                        <a:t>7,0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80950325"/>
                  </a:ext>
                </a:extLst>
              </a:tr>
            </a:tbl>
          </a:graphicData>
        </a:graphic>
      </p:graphicFrame>
      <p:sp>
        <p:nvSpPr>
          <p:cNvPr id="6" name="Номер слайда 5">
            <a:extLst>
              <a:ext uri="{FF2B5EF4-FFF2-40B4-BE49-F238E27FC236}">
                <a16:creationId xmlns:a16="http://schemas.microsoft.com/office/drawing/2014/main" id="{6F202D71-F202-B767-2704-F4AC06C53703}"/>
              </a:ext>
            </a:extLst>
          </p:cNvPr>
          <p:cNvSpPr>
            <a:spLocks noGrp="1"/>
          </p:cNvSpPr>
          <p:nvPr>
            <p:ph type="sldNum" sz="quarter" idx="12"/>
          </p:nvPr>
        </p:nvSpPr>
        <p:spPr/>
        <p:txBody>
          <a:bodyPr rtlCol="0"/>
          <a:lstStyle>
            <a:defPPr>
              <a:defRPr lang="ru-MO"/>
            </a:defPPr>
          </a:lstStyle>
          <a:p>
            <a:pPr rtl="0"/>
            <a:fld id="{84D792B7-0397-C047-AE12-1A03F7E3DC83}" type="slidenum">
              <a:rPr lang="ru-RU" smtClean="0"/>
              <a:t>15</a:t>
            </a:fld>
            <a:endParaRPr lang="ru-RU"/>
          </a:p>
        </p:txBody>
      </p:sp>
      <p:sp>
        <p:nvSpPr>
          <p:cNvPr id="5" name="Нижний колонтитул 4">
            <a:extLst>
              <a:ext uri="{FF2B5EF4-FFF2-40B4-BE49-F238E27FC236}">
                <a16:creationId xmlns:a16="http://schemas.microsoft.com/office/drawing/2014/main" id="{73A0704B-DC40-1BB3-5C20-8E865815B623}"/>
              </a:ext>
            </a:extLst>
          </p:cNvPr>
          <p:cNvSpPr>
            <a:spLocks noGrp="1"/>
          </p:cNvSpPr>
          <p:nvPr>
            <p:ph type="ftr" sz="quarter" idx="11"/>
          </p:nvPr>
        </p:nvSpPr>
        <p:spPr/>
        <p:txBody>
          <a:bodyPr rtlCol="0"/>
          <a:lstStyle>
            <a:defPPr>
              <a:defRPr lang="ru-MO"/>
            </a:defPPr>
          </a:lstStyle>
          <a:p>
            <a:pPr rtl="0"/>
            <a:r>
              <a:rPr lang="ru-RU"/>
              <a:t>заголовок презентации</a:t>
            </a:r>
          </a:p>
        </p:txBody>
      </p:sp>
      <p:sp>
        <p:nvSpPr>
          <p:cNvPr id="3" name="Дата 2">
            <a:extLst>
              <a:ext uri="{FF2B5EF4-FFF2-40B4-BE49-F238E27FC236}">
                <a16:creationId xmlns:a16="http://schemas.microsoft.com/office/drawing/2014/main" id="{E86D0F1C-0C5D-BE89-49DE-F1F7DF191B2A}"/>
              </a:ext>
            </a:extLst>
          </p:cNvPr>
          <p:cNvSpPr>
            <a:spLocks noGrp="1"/>
          </p:cNvSpPr>
          <p:nvPr>
            <p:ph type="dt" sz="half" idx="10"/>
          </p:nvPr>
        </p:nvSpPr>
        <p:spPr/>
        <p:txBody>
          <a:bodyPr rtlCol="0"/>
          <a:lstStyle>
            <a:defPPr>
              <a:defRPr lang="ru-MO"/>
            </a:defPPr>
          </a:lstStyle>
          <a:p>
            <a:pPr rtl="0"/>
            <a:r>
              <a:rPr lang="ru-RU"/>
              <a:t>20ГГ</a:t>
            </a:r>
          </a:p>
        </p:txBody>
      </p:sp>
      <p:pic>
        <p:nvPicPr>
          <p:cNvPr id="7" name="Рисунок 6">
            <a:extLst>
              <a:ext uri="{FF2B5EF4-FFF2-40B4-BE49-F238E27FC236}">
                <a16:creationId xmlns:a16="http://schemas.microsoft.com/office/drawing/2014/main" id="{BC3CB0F7-33CD-4B6F-A1C3-F72C22E2DBEF}"/>
              </a:ext>
            </a:extLst>
          </p:cNvPr>
          <p:cNvPicPr>
            <a:picLocks noChangeAspect="1"/>
          </p:cNvPicPr>
          <p:nvPr/>
        </p:nvPicPr>
        <p:blipFill>
          <a:blip r:embed="rId3"/>
          <a:stretch>
            <a:fillRect/>
          </a:stretch>
        </p:blipFill>
        <p:spPr>
          <a:xfrm>
            <a:off x="0" y="-43839"/>
            <a:ext cx="12192000" cy="6901839"/>
          </a:xfrm>
          <a:prstGeom prst="rect">
            <a:avLst/>
          </a:prstGeom>
        </p:spPr>
      </p:pic>
      <p:sp>
        <p:nvSpPr>
          <p:cNvPr id="8" name="Номер слайда 10">
            <a:extLst>
              <a:ext uri="{FF2B5EF4-FFF2-40B4-BE49-F238E27FC236}">
                <a16:creationId xmlns:a16="http://schemas.microsoft.com/office/drawing/2014/main" id="{36C5E29A-2563-4137-B563-079141F1F561}"/>
              </a:ext>
            </a:extLst>
          </p:cNvPr>
          <p:cNvSpPr txBox="1">
            <a:spLocks/>
          </p:cNvSpPr>
          <p:nvPr/>
        </p:nvSpPr>
        <p:spPr>
          <a:xfrm>
            <a:off x="452485" y="6139732"/>
            <a:ext cx="736235"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pPr/>
              <a:t>15</a:t>
            </a:fld>
            <a:endParaRPr lang="ru-RU" sz="3200"/>
          </a:p>
        </p:txBody>
      </p:sp>
      <p:pic>
        <p:nvPicPr>
          <p:cNvPr id="1026" name="Picture 2">
            <a:extLst>
              <a:ext uri="{FF2B5EF4-FFF2-40B4-BE49-F238E27FC236}">
                <a16:creationId xmlns:a16="http://schemas.microsoft.com/office/drawing/2014/main" id="{759D26C8-0D76-450D-86ED-A84659438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66046"/>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Номер слайда 10">
            <a:extLst>
              <a:ext uri="{FF2B5EF4-FFF2-40B4-BE49-F238E27FC236}">
                <a16:creationId xmlns:a16="http://schemas.microsoft.com/office/drawing/2014/main" id="{378FE59D-8E11-4D5E-AEF3-9BDCA140C0D5}"/>
              </a:ext>
            </a:extLst>
          </p:cNvPr>
          <p:cNvSpPr txBox="1">
            <a:spLocks/>
          </p:cNvSpPr>
          <p:nvPr/>
        </p:nvSpPr>
        <p:spPr>
          <a:xfrm>
            <a:off x="452485" y="6139732"/>
            <a:ext cx="736235"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solidFill>
                  <a:schemeClr val="bg1"/>
                </a:solidFill>
              </a:rPr>
              <a:pPr/>
              <a:t>15</a:t>
            </a:fld>
            <a:endParaRPr lang="ru-RU" sz="3200" dirty="0">
              <a:solidFill>
                <a:schemeClr val="bg1"/>
              </a:solidFill>
            </a:endParaRPr>
          </a:p>
        </p:txBody>
      </p:sp>
      <p:pic>
        <p:nvPicPr>
          <p:cNvPr id="4100" name="Picture 4" descr="Сетениль-де-лас-Бодегас - белый город в скалах">
            <a:extLst>
              <a:ext uri="{FF2B5EF4-FFF2-40B4-BE49-F238E27FC236}">
                <a16:creationId xmlns:a16="http://schemas.microsoft.com/office/drawing/2014/main" id="{7F8AF994-82D1-4AD6-510E-195687EB99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3920" y="510531"/>
            <a:ext cx="6347079" cy="57048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57BF3369-E7C0-4E43-17EE-5302414276CF}"/>
              </a:ext>
            </a:extLst>
          </p:cNvPr>
          <p:cNvSpPr txBox="1"/>
          <p:nvPr/>
        </p:nvSpPr>
        <p:spPr>
          <a:xfrm>
            <a:off x="616640" y="1122831"/>
            <a:ext cx="4569125"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800" dirty="0">
                <a:solidFill>
                  <a:schemeClr val="bg1"/>
                </a:solidFill>
                <a:latin typeface="Calibri" panose="020F0502020204030204" pitchFamily="34" charset="0"/>
                <a:cs typeface="Calibri" panose="020F0502020204030204" pitchFamily="34" charset="0"/>
              </a:rPr>
              <a:t>Nowadays, after overcoming the emigration processes of the second half of the 20th century, </a:t>
            </a:r>
            <a:r>
              <a:rPr lang="en-US" sz="2800" dirty="0" err="1">
                <a:solidFill>
                  <a:schemeClr val="bg1"/>
                </a:solidFill>
                <a:latin typeface="Calibri" panose="020F0502020204030204" pitchFamily="34" charset="0"/>
                <a:cs typeface="Calibri" panose="020F0502020204030204" pitchFamily="34" charset="0"/>
              </a:rPr>
              <a:t>Setenil</a:t>
            </a:r>
            <a:r>
              <a:rPr lang="en-US" sz="2800" dirty="0">
                <a:solidFill>
                  <a:schemeClr val="bg1"/>
                </a:solidFill>
                <a:latin typeface="Calibri" panose="020F0502020204030204" pitchFamily="34" charset="0"/>
                <a:cs typeface="Calibri" panose="020F0502020204030204" pitchFamily="34" charset="0"/>
              </a:rPr>
              <a:t> continues to develop according to its traditions. Its urban structure, beauty and uniqueness make it one of the most attractive tourist destinations in the country.</a:t>
            </a:r>
          </a:p>
        </p:txBody>
      </p:sp>
    </p:spTree>
    <p:extLst>
      <p:ext uri="{BB962C8B-B14F-4D97-AF65-F5344CB8AC3E}">
        <p14:creationId xmlns:p14="http://schemas.microsoft.com/office/powerpoint/2010/main" val="334101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a:extLst>
              <a:ext uri="{FF2B5EF4-FFF2-40B4-BE49-F238E27FC236}">
                <a16:creationId xmlns:a16="http://schemas.microsoft.com/office/drawing/2014/main" id="{9794FA2C-57CB-D911-471C-411618C5D0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28739"/>
            <a:ext cx="12191999" cy="8115475"/>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12">
            <a:extLst>
              <a:ext uri="{FF2B5EF4-FFF2-40B4-BE49-F238E27FC236}">
                <a16:creationId xmlns:a16="http://schemas.microsoft.com/office/drawing/2014/main" id="{803CF475-D649-59FB-C382-C39610906A1B}"/>
              </a:ext>
            </a:extLst>
          </p:cNvPr>
          <p:cNvSpPr txBox="1">
            <a:spLocks/>
          </p:cNvSpPr>
          <p:nvPr/>
        </p:nvSpPr>
        <p:spPr>
          <a:xfrm>
            <a:off x="1510284" y="1188720"/>
            <a:ext cx="9171432" cy="4480560"/>
          </a:xfrm>
          <a:prstGeom prst="rect">
            <a:avLst/>
          </a:prstGeom>
          <a:ln w="15875">
            <a:solidFill>
              <a:schemeClr val="accent1"/>
            </a:solidFill>
          </a:ln>
        </p:spPr>
        <p:txBody>
          <a:bodyPr vert="horz" lIns="365760" tIns="45720" rIns="91440" bIns="640080" rtlCol="0" anchor="ctr">
            <a:noAutofit/>
          </a:bodyPr>
          <a:lstStyle>
            <a:defPPr>
              <a:defRPr lang="ru-MO"/>
            </a:defPPr>
            <a:lvl1pPr algn="l" defTabSz="914400" rtl="0" eaLnBrk="1" latinLnBrk="0" hangingPunct="1">
              <a:lnSpc>
                <a:spcPct val="90000"/>
              </a:lnSpc>
              <a:spcBef>
                <a:spcPct val="0"/>
              </a:spcBef>
              <a:buNone/>
              <a:defRPr lang="ru-MO" sz="7200" kern="1200">
                <a:solidFill>
                  <a:schemeClr val="accent1"/>
                </a:solidFill>
                <a:latin typeface="Times New Roman" panose="02020603050405020304" pitchFamily="18" charset="0"/>
                <a:ea typeface="+mj-ea"/>
                <a:cs typeface="+mj-cs"/>
              </a:defRPr>
            </a:lvl1pPr>
          </a:lstStyle>
          <a:p>
            <a:pPr algn="ctr"/>
            <a:r>
              <a:rPr lang="en-US" sz="6000">
                <a:latin typeface="Times New Roman"/>
                <a:cs typeface="Times New Roman"/>
              </a:rPr>
              <a:t>Thanks for your attention</a:t>
            </a:r>
            <a:endParaRPr lang="ru-RU" sz="6000">
              <a:latin typeface="Times New Roman"/>
              <a:cs typeface="Times New Roman"/>
            </a:endParaRPr>
          </a:p>
        </p:txBody>
      </p:sp>
      <p:sp>
        <p:nvSpPr>
          <p:cNvPr id="2" name="Номер слайда 10">
            <a:extLst>
              <a:ext uri="{FF2B5EF4-FFF2-40B4-BE49-F238E27FC236}">
                <a16:creationId xmlns:a16="http://schemas.microsoft.com/office/drawing/2014/main" id="{151D7DAA-3558-B30E-DAF7-3342A4455EFA}"/>
              </a:ext>
            </a:extLst>
          </p:cNvPr>
          <p:cNvSpPr txBox="1">
            <a:spLocks/>
          </p:cNvSpPr>
          <p:nvPr/>
        </p:nvSpPr>
        <p:spPr>
          <a:xfrm>
            <a:off x="452485" y="6139732"/>
            <a:ext cx="736235"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solidFill>
                  <a:schemeClr val="bg1"/>
                </a:solidFill>
              </a:rPr>
              <a:pPr/>
              <a:t>16</a:t>
            </a:fld>
            <a:endParaRPr lang="ru-RU" sz="3200" dirty="0">
              <a:solidFill>
                <a:schemeClr val="bg1"/>
              </a:solidFill>
            </a:endParaRPr>
          </a:p>
        </p:txBody>
      </p:sp>
    </p:spTree>
    <p:extLst>
      <p:ext uri="{BB962C8B-B14F-4D97-AF65-F5344CB8AC3E}">
        <p14:creationId xmlns:p14="http://schemas.microsoft.com/office/powerpoint/2010/main" val="411418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Заголовок 9">
            <a:extLst>
              <a:ext uri="{FF2B5EF4-FFF2-40B4-BE49-F238E27FC236}">
                <a16:creationId xmlns:a16="http://schemas.microsoft.com/office/drawing/2014/main" id="{DBBD9FBF-BDEA-E2A9-5AC0-F365EF1CA195}"/>
              </a:ext>
            </a:extLst>
          </p:cNvPr>
          <p:cNvSpPr>
            <a:spLocks noGrp="1"/>
          </p:cNvSpPr>
          <p:nvPr>
            <p:ph type="title"/>
          </p:nvPr>
        </p:nvSpPr>
        <p:spPr>
          <a:xfrm>
            <a:off x="5604401" y="0"/>
            <a:ext cx="4856183" cy="2194560"/>
          </a:xfrm>
        </p:spPr>
        <p:txBody>
          <a:bodyPr rtlCol="0"/>
          <a:lstStyle>
            <a:defPPr>
              <a:defRPr lang="ru-MO"/>
            </a:defPPr>
          </a:lstStyle>
          <a:p>
            <a:pPr rtl="0"/>
            <a:r>
              <a:rPr lang="en-US"/>
              <a:t>Intro</a:t>
            </a:r>
            <a:endParaRPr lang="ru-RU"/>
          </a:p>
        </p:txBody>
      </p:sp>
      <p:pic>
        <p:nvPicPr>
          <p:cNvPr id="6" name="Рисунок 5" descr="Крыши Лиссабона">
            <a:extLst>
              <a:ext uri="{FF2B5EF4-FFF2-40B4-BE49-F238E27FC236}">
                <a16:creationId xmlns:a16="http://schemas.microsoft.com/office/drawing/2014/main" id="{51A06734-9234-687F-E232-56B8B04C890F}"/>
              </a:ext>
            </a:extLst>
          </p:cNvPr>
          <p:cNvPicPr>
            <a:picLocks noGrp="1" noChangeAspect="1"/>
          </p:cNvPicPr>
          <p:nvPr>
            <p:ph type="pic" sz="quarter" idx="13"/>
          </p:nvPr>
        </p:nvPicPr>
        <p:blipFill rotWithShape="1">
          <a:blip r:embed="rId3">
            <a:extLst>
              <a:ext uri="{BEBA8EAE-BF5A-486C-A8C5-ECC9F3942E4B}">
                <a14:imgProps xmlns:a14="http://schemas.microsoft.com/office/drawing/2010/main">
                  <a14:imgLayer r:embed="rId4">
                    <a14:imgEffect>
                      <a14:colorTemperature colorTemp="8162"/>
                    </a14:imgEffect>
                    <a14:imgEffect>
                      <a14:saturation sat="135000"/>
                    </a14:imgEffect>
                    <a14:imgEffect>
                      <a14:brightnessContrast bright="-14000" contrast="-38000"/>
                    </a14:imgEffect>
                  </a14:imgLayer>
                </a14:imgProps>
              </a:ext>
            </a:extLst>
          </a:blip>
          <a:srcRect l="35" r="35"/>
          <a:stretch/>
        </p:blipFill>
        <p:spPr>
          <a:xfrm>
            <a:off x="2" y="3810"/>
            <a:ext cx="4856184" cy="6850379"/>
          </a:xfrm>
        </p:spPr>
      </p:pic>
      <p:sp>
        <p:nvSpPr>
          <p:cNvPr id="3" name="Объект 2">
            <a:extLst>
              <a:ext uri="{FF2B5EF4-FFF2-40B4-BE49-F238E27FC236}">
                <a16:creationId xmlns:a16="http://schemas.microsoft.com/office/drawing/2014/main" id="{164EF34F-F1D0-449B-AC6D-9DAE564FE941}"/>
              </a:ext>
            </a:extLst>
          </p:cNvPr>
          <p:cNvSpPr>
            <a:spLocks noGrp="1"/>
          </p:cNvSpPr>
          <p:nvPr>
            <p:ph idx="1"/>
          </p:nvPr>
        </p:nvSpPr>
        <p:spPr>
          <a:xfrm>
            <a:off x="5605670" y="2194560"/>
            <a:ext cx="5385415" cy="2753632"/>
          </a:xfrm>
        </p:spPr>
        <p:txBody>
          <a:bodyPr vert="horz" lIns="91440" tIns="45720" rIns="91440" bIns="45720" rtlCol="0" anchor="t">
            <a:noAutofit/>
          </a:bodyPr>
          <a:lstStyle/>
          <a:p>
            <a:pPr marL="0" indent="0">
              <a:buNone/>
            </a:pPr>
            <a:r>
              <a:rPr lang="en-US">
                <a:solidFill>
                  <a:srgbClr val="000000"/>
                </a:solidFill>
                <a:effectLst/>
                <a:latin typeface="Calibri"/>
                <a:ea typeface="Calibri" panose="020F0502020204030204" pitchFamily="34" charset="0"/>
                <a:cs typeface="Times New Roman"/>
              </a:rPr>
              <a:t>While most of the time we only hear about the most important cities, or those with the most breathtaking architecture, there are many quirky </a:t>
            </a:r>
            <a:r>
              <a:rPr lang="en-US">
                <a:solidFill>
                  <a:srgbClr val="000000"/>
                </a:solidFill>
                <a:latin typeface="Calibri"/>
                <a:ea typeface="Calibri" panose="020F0502020204030204" pitchFamily="34" charset="0"/>
                <a:cs typeface="Times New Roman"/>
              </a:rPr>
              <a:t>and bizarre </a:t>
            </a:r>
            <a:r>
              <a:rPr lang="en-US">
                <a:solidFill>
                  <a:srgbClr val="000000"/>
                </a:solidFill>
                <a:effectLst/>
                <a:latin typeface="Calibri"/>
                <a:ea typeface="Calibri" panose="020F0502020204030204" pitchFamily="34" charset="0"/>
                <a:cs typeface="Times New Roman"/>
              </a:rPr>
              <a:t>cities hiding in spots you wouldn’t ever imagine all over the world.</a:t>
            </a:r>
            <a:r>
              <a:rPr lang="en-US">
                <a:solidFill>
                  <a:srgbClr val="000000"/>
                </a:solidFill>
                <a:latin typeface="Calibri"/>
                <a:ea typeface="Calibri" panose="020F0502020204030204" pitchFamily="34" charset="0"/>
                <a:cs typeface="Times New Roman"/>
              </a:rPr>
              <a:t> </a:t>
            </a:r>
            <a:endParaRPr lang="ru-RU"/>
          </a:p>
        </p:txBody>
      </p:sp>
      <p:sp>
        <p:nvSpPr>
          <p:cNvPr id="2" name="Номер слайда 10">
            <a:extLst>
              <a:ext uri="{FF2B5EF4-FFF2-40B4-BE49-F238E27FC236}">
                <a16:creationId xmlns:a16="http://schemas.microsoft.com/office/drawing/2014/main" id="{FD3B5AFB-7510-F3D8-4F95-321E3A7C456A}"/>
              </a:ext>
            </a:extLst>
          </p:cNvPr>
          <p:cNvSpPr txBox="1">
            <a:spLocks/>
          </p:cNvSpPr>
          <p:nvPr/>
        </p:nvSpPr>
        <p:spPr>
          <a:xfrm>
            <a:off x="11323695" y="6124409"/>
            <a:ext cx="422159"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pPr/>
              <a:t>2</a:t>
            </a:fld>
            <a:endParaRPr lang="ru-RU" sz="3200" dirty="0"/>
          </a:p>
        </p:txBody>
      </p:sp>
    </p:spTree>
    <p:extLst>
      <p:ext uri="{BB962C8B-B14F-4D97-AF65-F5344CB8AC3E}">
        <p14:creationId xmlns:p14="http://schemas.microsoft.com/office/powerpoint/2010/main" val="370121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Номер слайда 10">
            <a:extLst>
              <a:ext uri="{FF2B5EF4-FFF2-40B4-BE49-F238E27FC236}">
                <a16:creationId xmlns:a16="http://schemas.microsoft.com/office/drawing/2014/main" id="{2F49F3A2-A628-4FE1-9207-4AED944EF355}"/>
              </a:ext>
            </a:extLst>
          </p:cNvPr>
          <p:cNvSpPr txBox="1">
            <a:spLocks/>
          </p:cNvSpPr>
          <p:nvPr/>
        </p:nvSpPr>
        <p:spPr>
          <a:xfrm>
            <a:off x="452485" y="6139732"/>
            <a:ext cx="422159"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pPr/>
              <a:t>3</a:t>
            </a:fld>
            <a:endParaRPr lang="ru-RU" sz="3200"/>
          </a:p>
        </p:txBody>
      </p:sp>
      <p:sp>
        <p:nvSpPr>
          <p:cNvPr id="5" name="Заголовок 4">
            <a:extLst>
              <a:ext uri="{FF2B5EF4-FFF2-40B4-BE49-F238E27FC236}">
                <a16:creationId xmlns:a16="http://schemas.microsoft.com/office/drawing/2014/main" id="{F13DBAAC-BCCD-87E2-8A69-6570C7CEC391}"/>
              </a:ext>
            </a:extLst>
          </p:cNvPr>
          <p:cNvSpPr>
            <a:spLocks noGrp="1"/>
          </p:cNvSpPr>
          <p:nvPr>
            <p:ph type="title"/>
          </p:nvPr>
        </p:nvSpPr>
        <p:spPr/>
        <p:txBody>
          <a:bodyPr/>
          <a:lstStyle/>
          <a:p>
            <a:endParaRPr lang="ru-RU"/>
          </a:p>
        </p:txBody>
      </p:sp>
      <p:pic>
        <p:nvPicPr>
          <p:cNvPr id="10" name="Рисунок 9" descr="Изображение выглядит как вода, лодка, внешний, полный&#10;&#10;Автоматически созданное описание">
            <a:extLst>
              <a:ext uri="{FF2B5EF4-FFF2-40B4-BE49-F238E27FC236}">
                <a16:creationId xmlns:a16="http://schemas.microsoft.com/office/drawing/2014/main" id="{68E09755-783F-A43D-42CC-3CA2D62DE8D1}"/>
              </a:ext>
            </a:extLst>
          </p:cNvPr>
          <p:cNvPicPr>
            <a:picLocks noGrp="1" noChangeAspect="1"/>
          </p:cNvPicPr>
          <p:nvPr>
            <p:ph type="pic" sz="quarter" idx="10"/>
          </p:nvPr>
        </p:nvPicPr>
        <p:blipFill>
          <a:blip r:embed="rId3"/>
          <a:srcRect t="8075" b="8075"/>
          <a:stretch>
            <a:fillRect/>
          </a:stretch>
        </p:blipFill>
        <p:spPr/>
      </p:pic>
      <p:sp>
        <p:nvSpPr>
          <p:cNvPr id="11" name="Заголовок 12">
            <a:extLst>
              <a:ext uri="{FF2B5EF4-FFF2-40B4-BE49-F238E27FC236}">
                <a16:creationId xmlns:a16="http://schemas.microsoft.com/office/drawing/2014/main" id="{D8551B25-30DD-A982-3EE8-998FC15FE360}"/>
              </a:ext>
            </a:extLst>
          </p:cNvPr>
          <p:cNvSpPr txBox="1">
            <a:spLocks/>
          </p:cNvSpPr>
          <p:nvPr/>
        </p:nvSpPr>
        <p:spPr>
          <a:xfrm>
            <a:off x="1508760" y="1293495"/>
            <a:ext cx="9171432" cy="4480560"/>
          </a:xfrm>
          <a:prstGeom prst="rect">
            <a:avLst/>
          </a:prstGeom>
          <a:ln w="15875">
            <a:solidFill>
              <a:schemeClr val="accent1"/>
            </a:solidFill>
          </a:ln>
        </p:spPr>
        <p:txBody>
          <a:bodyPr vert="horz" lIns="365760" tIns="45720" rIns="91440" bIns="640080" rtlCol="0" anchor="ctr">
            <a:noAutofit/>
          </a:bodyPr>
          <a:lstStyle>
            <a:defPPr>
              <a:defRPr lang="ru-MO"/>
            </a:defPPr>
            <a:lvl1pPr algn="l" defTabSz="914400" rtl="0" eaLnBrk="1" latinLnBrk="0" hangingPunct="1">
              <a:lnSpc>
                <a:spcPct val="90000"/>
              </a:lnSpc>
              <a:spcBef>
                <a:spcPct val="0"/>
              </a:spcBef>
              <a:buNone/>
              <a:defRPr lang="ru-MO" sz="7200" kern="1200">
                <a:solidFill>
                  <a:schemeClr val="accent1"/>
                </a:solidFill>
                <a:latin typeface="Times New Roman" panose="02020603050405020304" pitchFamily="18" charset="0"/>
                <a:ea typeface="+mj-ea"/>
                <a:cs typeface="+mj-cs"/>
              </a:defRPr>
            </a:lvl1pPr>
          </a:lstStyle>
          <a:p>
            <a:pPr algn="ctr"/>
            <a:r>
              <a:rPr lang="en-US" b="0" i="0">
                <a:solidFill>
                  <a:srgbClr val="FFFFFF"/>
                </a:solidFill>
                <a:effectLst/>
                <a:latin typeface="-apple-system"/>
              </a:rPr>
              <a:t>Neft</a:t>
            </a:r>
            <a:r>
              <a:rPr lang="en-US">
                <a:solidFill>
                  <a:srgbClr val="FFFFFF"/>
                </a:solidFill>
                <a:latin typeface="-apple-system"/>
              </a:rPr>
              <a:t> </a:t>
            </a:r>
            <a:r>
              <a:rPr lang="en-US" err="1">
                <a:solidFill>
                  <a:srgbClr val="FFFFFF"/>
                </a:solidFill>
                <a:latin typeface="-apple-system"/>
              </a:rPr>
              <a:t>Dashlari</a:t>
            </a:r>
            <a:endParaRPr lang="en-US" b="0" i="0" err="1">
              <a:solidFill>
                <a:srgbClr val="FFFFFF"/>
              </a:solidFill>
              <a:effectLst/>
              <a:latin typeface="-apple-system"/>
            </a:endParaRPr>
          </a:p>
        </p:txBody>
      </p:sp>
      <p:sp>
        <p:nvSpPr>
          <p:cNvPr id="6" name="Номер слайда 10">
            <a:extLst>
              <a:ext uri="{FF2B5EF4-FFF2-40B4-BE49-F238E27FC236}">
                <a16:creationId xmlns:a16="http://schemas.microsoft.com/office/drawing/2014/main" id="{F3928114-23EA-ACD2-1D8D-9F840D4914CA}"/>
              </a:ext>
            </a:extLst>
          </p:cNvPr>
          <p:cNvSpPr txBox="1">
            <a:spLocks/>
          </p:cNvSpPr>
          <p:nvPr/>
        </p:nvSpPr>
        <p:spPr>
          <a:xfrm>
            <a:off x="460368" y="5937408"/>
            <a:ext cx="422159"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pPr/>
              <a:t>3</a:t>
            </a:fld>
            <a:endParaRPr lang="ru-RU" sz="3200"/>
          </a:p>
        </p:txBody>
      </p:sp>
      <p:sp>
        <p:nvSpPr>
          <p:cNvPr id="2" name="Номер слайда 10">
            <a:extLst>
              <a:ext uri="{FF2B5EF4-FFF2-40B4-BE49-F238E27FC236}">
                <a16:creationId xmlns:a16="http://schemas.microsoft.com/office/drawing/2014/main" id="{2B3CAE8A-EA4B-74E8-4485-21F327FD1880}"/>
              </a:ext>
            </a:extLst>
          </p:cNvPr>
          <p:cNvSpPr txBox="1">
            <a:spLocks/>
          </p:cNvSpPr>
          <p:nvPr/>
        </p:nvSpPr>
        <p:spPr>
          <a:xfrm>
            <a:off x="11323695" y="6124409"/>
            <a:ext cx="422159"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solidFill>
                  <a:schemeClr val="bg1"/>
                </a:solidFill>
              </a:rPr>
              <a:pPr/>
              <a:t>3</a:t>
            </a:fld>
            <a:endParaRPr lang="ru-RU" sz="3200" dirty="0">
              <a:solidFill>
                <a:schemeClr val="bg1"/>
              </a:solidFill>
            </a:endParaRPr>
          </a:p>
        </p:txBody>
      </p:sp>
    </p:spTree>
    <p:extLst>
      <p:ext uri="{BB962C8B-B14F-4D97-AF65-F5344CB8AC3E}">
        <p14:creationId xmlns:p14="http://schemas.microsoft.com/office/powerpoint/2010/main" val="356933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6">
            <a:extLst>
              <a:ext uri="{FF2B5EF4-FFF2-40B4-BE49-F238E27FC236}">
                <a16:creationId xmlns:a16="http://schemas.microsoft.com/office/drawing/2014/main" id="{A3D5BC8A-FB68-F985-E348-5D9D9569FFB2}"/>
              </a:ext>
            </a:extLst>
          </p:cNvPr>
          <p:cNvPicPr>
            <a:picLocks noChangeAspect="1"/>
          </p:cNvPicPr>
          <p:nvPr/>
        </p:nvPicPr>
        <p:blipFill rotWithShape="1">
          <a:blip r:embed="rId3"/>
          <a:srcRect r="-1242" b="52797"/>
          <a:stretch/>
        </p:blipFill>
        <p:spPr>
          <a:xfrm>
            <a:off x="-9025" y="-51758"/>
            <a:ext cx="12340738" cy="7146901"/>
          </a:xfrm>
          <a:prstGeom prst="rect">
            <a:avLst/>
          </a:prstGeom>
        </p:spPr>
      </p:pic>
      <p:sp>
        <p:nvSpPr>
          <p:cNvPr id="20" name="Номер слайда 10">
            <a:extLst>
              <a:ext uri="{FF2B5EF4-FFF2-40B4-BE49-F238E27FC236}">
                <a16:creationId xmlns:a16="http://schemas.microsoft.com/office/drawing/2014/main" id="{F5F37232-AE5B-41BD-AB6B-7E7261DFD70D}"/>
              </a:ext>
            </a:extLst>
          </p:cNvPr>
          <p:cNvSpPr txBox="1">
            <a:spLocks/>
          </p:cNvSpPr>
          <p:nvPr/>
        </p:nvSpPr>
        <p:spPr>
          <a:xfrm>
            <a:off x="452485" y="6139732"/>
            <a:ext cx="422159"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solidFill>
                  <a:schemeClr val="bg1"/>
                </a:solidFill>
              </a:rPr>
              <a:pPr/>
              <a:t>4</a:t>
            </a:fld>
            <a:endParaRPr lang="ru-RU" sz="3200" dirty="0">
              <a:solidFill>
                <a:schemeClr val="bg1"/>
              </a:solidFill>
            </a:endParaRPr>
          </a:p>
        </p:txBody>
      </p:sp>
      <p:sp>
        <p:nvSpPr>
          <p:cNvPr id="2" name="TextBox 1">
            <a:extLst>
              <a:ext uri="{FF2B5EF4-FFF2-40B4-BE49-F238E27FC236}">
                <a16:creationId xmlns:a16="http://schemas.microsoft.com/office/drawing/2014/main" id="{7FC8D8FA-930A-C1D0-BBB4-5F58CFD2555B}"/>
              </a:ext>
            </a:extLst>
          </p:cNvPr>
          <p:cNvSpPr txBox="1"/>
          <p:nvPr/>
        </p:nvSpPr>
        <p:spPr>
          <a:xfrm>
            <a:off x="885646" y="1535601"/>
            <a:ext cx="3893389"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The</a:t>
            </a:r>
            <a:r>
              <a:rPr lang="en-US" sz="2400">
                <a:solidFill>
                  <a:schemeClr val="bg1"/>
                </a:solidFill>
                <a:ea typeface="+mn-lt"/>
                <a:cs typeface="+mn-lt"/>
              </a:rPr>
              <a:t> city of Neft </a:t>
            </a:r>
            <a:r>
              <a:rPr lang="en-US" sz="2400" err="1">
                <a:solidFill>
                  <a:schemeClr val="bg1"/>
                </a:solidFill>
                <a:ea typeface="+mn-lt"/>
                <a:cs typeface="+mn-lt"/>
              </a:rPr>
              <a:t>Dashlari</a:t>
            </a:r>
            <a:r>
              <a:rPr lang="en-US" sz="2400">
                <a:solidFill>
                  <a:schemeClr val="bg1"/>
                </a:solidFill>
                <a:ea typeface="+mn-lt"/>
                <a:cs typeface="+mn-lt"/>
              </a:rPr>
              <a:t> is a gigantic floating city in the Caspian Sea that has acted as a huge oil operation for many decades. It was officially property of Azerbaijan and was built by the Soviet back at the height of their power. </a:t>
            </a:r>
            <a:endParaRPr lang="en-US" sz="2400">
              <a:solidFill>
                <a:schemeClr val="bg1"/>
              </a:solidFill>
            </a:endParaRPr>
          </a:p>
        </p:txBody>
      </p:sp>
      <p:pic>
        <p:nvPicPr>
          <p:cNvPr id="3" name="Рисунок 3" descr="Изображение выглядит как вода, лодка, внешний, док&#10;&#10;Автоматически созданное описание">
            <a:extLst>
              <a:ext uri="{FF2B5EF4-FFF2-40B4-BE49-F238E27FC236}">
                <a16:creationId xmlns:a16="http://schemas.microsoft.com/office/drawing/2014/main" id="{EF6AD472-5638-D1DC-6FB7-96AE63029A3F}"/>
              </a:ext>
            </a:extLst>
          </p:cNvPr>
          <p:cNvPicPr>
            <a:picLocks noChangeAspect="1"/>
          </p:cNvPicPr>
          <p:nvPr/>
        </p:nvPicPr>
        <p:blipFill>
          <a:blip r:embed="rId4"/>
          <a:stretch>
            <a:fillRect/>
          </a:stretch>
        </p:blipFill>
        <p:spPr>
          <a:xfrm>
            <a:off x="5315469" y="282701"/>
            <a:ext cx="6366294" cy="35832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Рисунок 4" descr="Изображение выглядит как вода, внешний, небо, лодка&#10;&#10;Автоматически созданное описание">
            <a:extLst>
              <a:ext uri="{FF2B5EF4-FFF2-40B4-BE49-F238E27FC236}">
                <a16:creationId xmlns:a16="http://schemas.microsoft.com/office/drawing/2014/main" id="{1E8C0017-2BE5-6B00-01C5-747C4CFC7C91}"/>
              </a:ext>
            </a:extLst>
          </p:cNvPr>
          <p:cNvPicPr>
            <a:picLocks noChangeAspect="1"/>
          </p:cNvPicPr>
          <p:nvPr/>
        </p:nvPicPr>
        <p:blipFill>
          <a:blip r:embed="rId5"/>
          <a:stretch>
            <a:fillRect/>
          </a:stretch>
        </p:blipFill>
        <p:spPr>
          <a:xfrm>
            <a:off x="6200019" y="4193571"/>
            <a:ext cx="4617961" cy="2595335"/>
          </a:xfrm>
          <a:prstGeom prst="rect">
            <a:avLst/>
          </a:prstGeom>
        </p:spPr>
      </p:pic>
    </p:spTree>
    <p:extLst>
      <p:ext uri="{BB962C8B-B14F-4D97-AF65-F5344CB8AC3E}">
        <p14:creationId xmlns:p14="http://schemas.microsoft.com/office/powerpoint/2010/main" val="316885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C813FA7D-1DF3-486B-8518-14A2CFF3AE51}"/>
              </a:ext>
            </a:extLst>
          </p:cNvPr>
          <p:cNvPicPr>
            <a:picLocks noChangeAspect="1"/>
          </p:cNvPicPr>
          <p:nvPr/>
        </p:nvPicPr>
        <p:blipFill>
          <a:blip r:embed="rId3"/>
          <a:stretch>
            <a:fillRect/>
          </a:stretch>
        </p:blipFill>
        <p:spPr>
          <a:xfrm>
            <a:off x="0" y="-49429"/>
            <a:ext cx="12192000" cy="6956858"/>
          </a:xfrm>
          <a:prstGeom prst="rect">
            <a:avLst/>
          </a:prstGeom>
        </p:spPr>
      </p:pic>
      <p:pic>
        <p:nvPicPr>
          <p:cNvPr id="10" name="Рисунок 6">
            <a:extLst>
              <a:ext uri="{FF2B5EF4-FFF2-40B4-BE49-F238E27FC236}">
                <a16:creationId xmlns:a16="http://schemas.microsoft.com/office/drawing/2014/main" id="{BDF0DEF0-57AA-9318-8BE2-F1C204026A97}"/>
              </a:ext>
            </a:extLst>
          </p:cNvPr>
          <p:cNvPicPr>
            <a:picLocks noChangeAspect="1"/>
          </p:cNvPicPr>
          <p:nvPr/>
        </p:nvPicPr>
        <p:blipFill rotWithShape="1">
          <a:blip r:embed="rId4"/>
          <a:srcRect r="-1242" b="52797"/>
          <a:stretch/>
        </p:blipFill>
        <p:spPr>
          <a:xfrm>
            <a:off x="-9025" y="-51758"/>
            <a:ext cx="12340738" cy="7146901"/>
          </a:xfrm>
          <a:prstGeom prst="rect">
            <a:avLst/>
          </a:prstGeom>
        </p:spPr>
      </p:pic>
      <p:sp>
        <p:nvSpPr>
          <p:cNvPr id="9" name="Дата 8">
            <a:extLst>
              <a:ext uri="{FF2B5EF4-FFF2-40B4-BE49-F238E27FC236}">
                <a16:creationId xmlns:a16="http://schemas.microsoft.com/office/drawing/2014/main" id="{5AF93863-763B-590D-9D57-2E4C5A8E97A8}"/>
              </a:ext>
            </a:extLst>
          </p:cNvPr>
          <p:cNvSpPr>
            <a:spLocks noGrp="1"/>
          </p:cNvSpPr>
          <p:nvPr>
            <p:ph type="dt" sz="half" idx="10"/>
          </p:nvPr>
        </p:nvSpPr>
        <p:spPr/>
        <p:txBody>
          <a:bodyPr rtlCol="0"/>
          <a:lstStyle>
            <a:defPPr>
              <a:defRPr lang="ru-MO"/>
            </a:defPPr>
          </a:lstStyle>
          <a:p>
            <a:pPr rtl="0"/>
            <a:r>
              <a:rPr lang="ru-RU"/>
              <a:t>20ГГ</a:t>
            </a:r>
          </a:p>
        </p:txBody>
      </p:sp>
      <p:sp>
        <p:nvSpPr>
          <p:cNvPr id="5" name="Номер слайда 10">
            <a:extLst>
              <a:ext uri="{FF2B5EF4-FFF2-40B4-BE49-F238E27FC236}">
                <a16:creationId xmlns:a16="http://schemas.microsoft.com/office/drawing/2014/main" id="{E6EB6E80-09A9-4375-9FA6-6DDF81EEEDA2}"/>
              </a:ext>
            </a:extLst>
          </p:cNvPr>
          <p:cNvSpPr txBox="1">
            <a:spLocks/>
          </p:cNvSpPr>
          <p:nvPr/>
        </p:nvSpPr>
        <p:spPr>
          <a:xfrm>
            <a:off x="452485" y="6139732"/>
            <a:ext cx="422159"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solidFill>
                  <a:schemeClr val="bg1"/>
                </a:solidFill>
              </a:rPr>
              <a:pPr/>
              <a:t>5</a:t>
            </a:fld>
            <a:endParaRPr lang="ru-RU" sz="3200" dirty="0">
              <a:solidFill>
                <a:schemeClr val="bg1"/>
              </a:solidFill>
            </a:endParaRPr>
          </a:p>
        </p:txBody>
      </p:sp>
      <p:sp>
        <p:nvSpPr>
          <p:cNvPr id="2" name="TextBox 1">
            <a:extLst>
              <a:ext uri="{FF2B5EF4-FFF2-40B4-BE49-F238E27FC236}">
                <a16:creationId xmlns:a16="http://schemas.microsoft.com/office/drawing/2014/main" id="{537D6DE1-E349-595E-52D4-EBC04B4A905B}"/>
              </a:ext>
            </a:extLst>
          </p:cNvPr>
          <p:cNvSpPr txBox="1"/>
          <p:nvPr/>
        </p:nvSpPr>
        <p:spPr>
          <a:xfrm>
            <a:off x="1086929" y="526211"/>
            <a:ext cx="997501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The city isn’t incredibly far from land, but it is the most massive city in the sea that has ever been built and was a testament to Soviet engineering at its most ambitious. It was built on the spot after the Russians discovered a lot of oil reserves in the area. </a:t>
            </a:r>
            <a:endParaRPr lang="en-US" sz="1200">
              <a:solidFill>
                <a:schemeClr val="bg1"/>
              </a:solidFill>
            </a:endParaRPr>
          </a:p>
        </p:txBody>
      </p:sp>
      <p:pic>
        <p:nvPicPr>
          <p:cNvPr id="6" name="Рисунок 6" descr="Изображение выглядит как вода, внешний, лодка, море&#10;&#10;Автоматически созданное описание">
            <a:extLst>
              <a:ext uri="{FF2B5EF4-FFF2-40B4-BE49-F238E27FC236}">
                <a16:creationId xmlns:a16="http://schemas.microsoft.com/office/drawing/2014/main" id="{7C5452B5-512F-1C31-3FB6-0BF80BFB8450}"/>
              </a:ext>
            </a:extLst>
          </p:cNvPr>
          <p:cNvPicPr>
            <a:picLocks noChangeAspect="1"/>
          </p:cNvPicPr>
          <p:nvPr/>
        </p:nvPicPr>
        <p:blipFill>
          <a:blip r:embed="rId5"/>
          <a:stretch>
            <a:fillRect/>
          </a:stretch>
        </p:blipFill>
        <p:spPr>
          <a:xfrm>
            <a:off x="885646" y="2515319"/>
            <a:ext cx="5403011" cy="39983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Рисунок 7" descr="Изображение выглядит как вода, внешний, лодка, река&#10;&#10;Автоматически созданное описание">
            <a:extLst>
              <a:ext uri="{FF2B5EF4-FFF2-40B4-BE49-F238E27FC236}">
                <a16:creationId xmlns:a16="http://schemas.microsoft.com/office/drawing/2014/main" id="{524584D5-6EDE-DDFB-2491-8CF5983DAFA6}"/>
              </a:ext>
            </a:extLst>
          </p:cNvPr>
          <p:cNvPicPr>
            <a:picLocks noChangeAspect="1"/>
          </p:cNvPicPr>
          <p:nvPr/>
        </p:nvPicPr>
        <p:blipFill rotWithShape="1">
          <a:blip r:embed="rId6"/>
          <a:srcRect l="4204" t="-302" r="261" b="-445"/>
          <a:stretch/>
        </p:blipFill>
        <p:spPr>
          <a:xfrm>
            <a:off x="6056703" y="2512814"/>
            <a:ext cx="5249651" cy="40033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6571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C813FA7D-1DF3-486B-8518-14A2CFF3AE51}"/>
              </a:ext>
            </a:extLst>
          </p:cNvPr>
          <p:cNvPicPr>
            <a:picLocks noChangeAspect="1"/>
          </p:cNvPicPr>
          <p:nvPr/>
        </p:nvPicPr>
        <p:blipFill>
          <a:blip r:embed="rId3"/>
          <a:stretch>
            <a:fillRect/>
          </a:stretch>
        </p:blipFill>
        <p:spPr>
          <a:xfrm>
            <a:off x="0" y="-49429"/>
            <a:ext cx="12192000" cy="6956858"/>
          </a:xfrm>
          <a:prstGeom prst="rect">
            <a:avLst/>
          </a:prstGeom>
        </p:spPr>
      </p:pic>
      <p:pic>
        <p:nvPicPr>
          <p:cNvPr id="7" name="Рисунок 6">
            <a:extLst>
              <a:ext uri="{FF2B5EF4-FFF2-40B4-BE49-F238E27FC236}">
                <a16:creationId xmlns:a16="http://schemas.microsoft.com/office/drawing/2014/main" id="{942CEF0E-A6D9-380C-9E41-2585E2734A23}"/>
              </a:ext>
            </a:extLst>
          </p:cNvPr>
          <p:cNvPicPr>
            <a:picLocks noChangeAspect="1"/>
          </p:cNvPicPr>
          <p:nvPr/>
        </p:nvPicPr>
        <p:blipFill rotWithShape="1">
          <a:blip r:embed="rId4"/>
          <a:srcRect r="-1242" b="52797"/>
          <a:stretch/>
        </p:blipFill>
        <p:spPr>
          <a:xfrm>
            <a:off x="-9025" y="-51758"/>
            <a:ext cx="12340738" cy="7146901"/>
          </a:xfrm>
          <a:prstGeom prst="rect">
            <a:avLst/>
          </a:prstGeom>
        </p:spPr>
      </p:pic>
      <p:sp>
        <p:nvSpPr>
          <p:cNvPr id="9" name="Дата 8">
            <a:extLst>
              <a:ext uri="{FF2B5EF4-FFF2-40B4-BE49-F238E27FC236}">
                <a16:creationId xmlns:a16="http://schemas.microsoft.com/office/drawing/2014/main" id="{5AF93863-763B-590D-9D57-2E4C5A8E97A8}"/>
              </a:ext>
            </a:extLst>
          </p:cNvPr>
          <p:cNvSpPr>
            <a:spLocks noGrp="1"/>
          </p:cNvSpPr>
          <p:nvPr>
            <p:ph type="dt" sz="half" idx="10"/>
          </p:nvPr>
        </p:nvSpPr>
        <p:spPr/>
        <p:txBody>
          <a:bodyPr rtlCol="0"/>
          <a:lstStyle>
            <a:defPPr>
              <a:defRPr lang="ru-MO"/>
            </a:defPPr>
          </a:lstStyle>
          <a:p>
            <a:pPr rtl="0"/>
            <a:r>
              <a:rPr lang="ru-RU"/>
              <a:t>20ГГ</a:t>
            </a:r>
          </a:p>
        </p:txBody>
      </p:sp>
      <p:sp>
        <p:nvSpPr>
          <p:cNvPr id="5" name="Номер слайда 10">
            <a:extLst>
              <a:ext uri="{FF2B5EF4-FFF2-40B4-BE49-F238E27FC236}">
                <a16:creationId xmlns:a16="http://schemas.microsoft.com/office/drawing/2014/main" id="{E6EB6E80-09A9-4375-9FA6-6DDF81EEEDA2}"/>
              </a:ext>
            </a:extLst>
          </p:cNvPr>
          <p:cNvSpPr txBox="1">
            <a:spLocks/>
          </p:cNvSpPr>
          <p:nvPr/>
        </p:nvSpPr>
        <p:spPr>
          <a:xfrm>
            <a:off x="452485" y="6139732"/>
            <a:ext cx="422159"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solidFill>
                  <a:schemeClr val="bg1"/>
                </a:solidFill>
              </a:rPr>
              <a:pPr/>
              <a:t>6</a:t>
            </a:fld>
            <a:endParaRPr lang="ru-RU" sz="3200" dirty="0">
              <a:solidFill>
                <a:schemeClr val="bg1"/>
              </a:solidFill>
            </a:endParaRPr>
          </a:p>
        </p:txBody>
      </p:sp>
      <p:pic>
        <p:nvPicPr>
          <p:cNvPr id="2" name="Рисунок 2" descr="Изображение выглядит как вода, лодка, внешний, небо&#10;&#10;Автоматически созданное описание">
            <a:extLst>
              <a:ext uri="{FF2B5EF4-FFF2-40B4-BE49-F238E27FC236}">
                <a16:creationId xmlns:a16="http://schemas.microsoft.com/office/drawing/2014/main" id="{220BD29B-7594-4100-8DD0-86EEAFBB0151}"/>
              </a:ext>
            </a:extLst>
          </p:cNvPr>
          <p:cNvPicPr>
            <a:picLocks noChangeAspect="1"/>
          </p:cNvPicPr>
          <p:nvPr/>
        </p:nvPicPr>
        <p:blipFill>
          <a:blip r:embed="rId5"/>
          <a:stretch>
            <a:fillRect/>
          </a:stretch>
        </p:blipFill>
        <p:spPr>
          <a:xfrm>
            <a:off x="454324" y="1408458"/>
            <a:ext cx="6078747" cy="4055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3903CC35-FB3D-7315-28F2-FE89B79ABF7D}"/>
              </a:ext>
            </a:extLst>
          </p:cNvPr>
          <p:cNvSpPr txBox="1"/>
          <p:nvPr/>
        </p:nvSpPr>
        <p:spPr>
          <a:xfrm>
            <a:off x="7039153" y="1906438"/>
            <a:ext cx="4569125"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chemeClr val="bg1"/>
                </a:solidFill>
              </a:rPr>
              <a:t>While it once boasted, among other amenities, its own park with trees and soil imported from the mainland, its own soccer pitch, movie theater, library, gardens and more, it is now a shadow of its former glory. </a:t>
            </a:r>
            <a:endParaRPr lang="en-US" sz="1200" dirty="0">
              <a:solidFill>
                <a:schemeClr val="bg1"/>
              </a:solidFill>
            </a:endParaRPr>
          </a:p>
        </p:txBody>
      </p:sp>
    </p:spTree>
    <p:extLst>
      <p:ext uri="{BB962C8B-B14F-4D97-AF65-F5344CB8AC3E}">
        <p14:creationId xmlns:p14="http://schemas.microsoft.com/office/powerpoint/2010/main" val="32658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Рисунок 14">
            <a:extLst>
              <a:ext uri="{FF2B5EF4-FFF2-40B4-BE49-F238E27FC236}">
                <a16:creationId xmlns:a16="http://schemas.microsoft.com/office/drawing/2014/main" id="{C813FA7D-1DF3-486B-8518-14A2CFF3AE51}"/>
              </a:ext>
            </a:extLst>
          </p:cNvPr>
          <p:cNvPicPr>
            <a:picLocks noChangeAspect="1"/>
          </p:cNvPicPr>
          <p:nvPr/>
        </p:nvPicPr>
        <p:blipFill>
          <a:blip r:embed="rId3"/>
          <a:stretch>
            <a:fillRect/>
          </a:stretch>
        </p:blipFill>
        <p:spPr>
          <a:xfrm>
            <a:off x="0" y="-49429"/>
            <a:ext cx="12192000" cy="6956858"/>
          </a:xfrm>
          <a:prstGeom prst="rect">
            <a:avLst/>
          </a:prstGeom>
        </p:spPr>
      </p:pic>
      <p:pic>
        <p:nvPicPr>
          <p:cNvPr id="7" name="Рисунок 6">
            <a:extLst>
              <a:ext uri="{FF2B5EF4-FFF2-40B4-BE49-F238E27FC236}">
                <a16:creationId xmlns:a16="http://schemas.microsoft.com/office/drawing/2014/main" id="{B35F6F15-BE10-187A-2D82-3F204FDF65DE}"/>
              </a:ext>
            </a:extLst>
          </p:cNvPr>
          <p:cNvPicPr>
            <a:picLocks noChangeAspect="1"/>
          </p:cNvPicPr>
          <p:nvPr/>
        </p:nvPicPr>
        <p:blipFill rotWithShape="1">
          <a:blip r:embed="rId4"/>
          <a:srcRect r="-1242" b="52797"/>
          <a:stretch/>
        </p:blipFill>
        <p:spPr>
          <a:xfrm>
            <a:off x="-9025" y="-51758"/>
            <a:ext cx="12340738" cy="7146901"/>
          </a:xfrm>
          <a:prstGeom prst="rect">
            <a:avLst/>
          </a:prstGeom>
        </p:spPr>
      </p:pic>
      <p:sp>
        <p:nvSpPr>
          <p:cNvPr id="9" name="Дата 8">
            <a:extLst>
              <a:ext uri="{FF2B5EF4-FFF2-40B4-BE49-F238E27FC236}">
                <a16:creationId xmlns:a16="http://schemas.microsoft.com/office/drawing/2014/main" id="{5AF93863-763B-590D-9D57-2E4C5A8E97A8}"/>
              </a:ext>
            </a:extLst>
          </p:cNvPr>
          <p:cNvSpPr>
            <a:spLocks noGrp="1"/>
          </p:cNvSpPr>
          <p:nvPr>
            <p:ph type="dt" sz="half" idx="10"/>
          </p:nvPr>
        </p:nvSpPr>
        <p:spPr/>
        <p:txBody>
          <a:bodyPr rtlCol="0"/>
          <a:lstStyle>
            <a:defPPr>
              <a:defRPr lang="ru-MO"/>
            </a:defPPr>
          </a:lstStyle>
          <a:p>
            <a:pPr rtl="0"/>
            <a:r>
              <a:rPr lang="ru-RU"/>
              <a:t>20ГГ</a:t>
            </a:r>
          </a:p>
        </p:txBody>
      </p:sp>
      <p:sp>
        <p:nvSpPr>
          <p:cNvPr id="5" name="Номер слайда 10">
            <a:extLst>
              <a:ext uri="{FF2B5EF4-FFF2-40B4-BE49-F238E27FC236}">
                <a16:creationId xmlns:a16="http://schemas.microsoft.com/office/drawing/2014/main" id="{E6EB6E80-09A9-4375-9FA6-6DDF81EEEDA2}"/>
              </a:ext>
            </a:extLst>
          </p:cNvPr>
          <p:cNvSpPr txBox="1">
            <a:spLocks/>
          </p:cNvSpPr>
          <p:nvPr/>
        </p:nvSpPr>
        <p:spPr>
          <a:xfrm>
            <a:off x="452485" y="6139732"/>
            <a:ext cx="422159"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solidFill>
                  <a:schemeClr val="bg1"/>
                </a:solidFill>
              </a:rPr>
              <a:pPr/>
              <a:t>7</a:t>
            </a:fld>
            <a:endParaRPr lang="ru-RU" sz="3200" dirty="0">
              <a:solidFill>
                <a:schemeClr val="bg1"/>
              </a:solidFill>
            </a:endParaRPr>
          </a:p>
        </p:txBody>
      </p:sp>
      <p:pic>
        <p:nvPicPr>
          <p:cNvPr id="2" name="Рисунок 2" descr="Изображение выглядит как вода, внешний, лодка, синий&#10;&#10;Автоматически созданное описание">
            <a:extLst>
              <a:ext uri="{FF2B5EF4-FFF2-40B4-BE49-F238E27FC236}">
                <a16:creationId xmlns:a16="http://schemas.microsoft.com/office/drawing/2014/main" id="{500B8EE8-52D9-E4DC-10A8-D96F86970029}"/>
              </a:ext>
            </a:extLst>
          </p:cNvPr>
          <p:cNvPicPr>
            <a:picLocks noChangeAspect="1"/>
          </p:cNvPicPr>
          <p:nvPr/>
        </p:nvPicPr>
        <p:blipFill>
          <a:blip r:embed="rId5"/>
          <a:stretch>
            <a:fillRect/>
          </a:stretch>
        </p:blipFill>
        <p:spPr>
          <a:xfrm>
            <a:off x="7057995" y="274857"/>
            <a:ext cx="4166558" cy="42096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Рисунок 3" descr="Изображение выглядит как небо, внешний, берег, несколько&#10;&#10;Автоматически созданное описание">
            <a:extLst>
              <a:ext uri="{FF2B5EF4-FFF2-40B4-BE49-F238E27FC236}">
                <a16:creationId xmlns:a16="http://schemas.microsoft.com/office/drawing/2014/main" id="{DDAE14AE-CB92-4A4B-D9E4-342476B2E7A0}"/>
              </a:ext>
            </a:extLst>
          </p:cNvPr>
          <p:cNvPicPr>
            <a:picLocks noChangeAspect="1"/>
          </p:cNvPicPr>
          <p:nvPr/>
        </p:nvPicPr>
        <p:blipFill>
          <a:blip r:embed="rId6"/>
          <a:stretch>
            <a:fillRect/>
          </a:stretch>
        </p:blipFill>
        <p:spPr>
          <a:xfrm>
            <a:off x="1086929" y="577561"/>
            <a:ext cx="5431765" cy="36042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51C201FB-9795-B1DF-86C8-B5EFA9376D83}"/>
              </a:ext>
            </a:extLst>
          </p:cNvPr>
          <p:cNvSpPr txBox="1"/>
          <p:nvPr/>
        </p:nvSpPr>
        <p:spPr>
          <a:xfrm>
            <a:off x="1799178" y="4836444"/>
            <a:ext cx="875179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The massive floating city has been ravaged by floods and deterioration of time, and many of the roads and apartments are submerged. Now population of Neft </a:t>
            </a:r>
            <a:r>
              <a:rPr lang="en-US" sz="2400" err="1">
                <a:solidFill>
                  <a:schemeClr val="bg1"/>
                </a:solidFill>
              </a:rPr>
              <a:t>Dashlari</a:t>
            </a:r>
            <a:r>
              <a:rPr lang="en-US" sz="2400">
                <a:solidFill>
                  <a:schemeClr val="bg1"/>
                </a:solidFill>
              </a:rPr>
              <a:t> is 916. The city itself may not be around for much longer. </a:t>
            </a:r>
          </a:p>
        </p:txBody>
      </p:sp>
    </p:spTree>
    <p:extLst>
      <p:ext uri="{BB962C8B-B14F-4D97-AF65-F5344CB8AC3E}">
        <p14:creationId xmlns:p14="http://schemas.microsoft.com/office/powerpoint/2010/main" val="258698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descr="Изображение выглядит как небо, внешний, земля, природа&#10;&#10;Автоматически созданное описание">
            <a:extLst>
              <a:ext uri="{FF2B5EF4-FFF2-40B4-BE49-F238E27FC236}">
                <a16:creationId xmlns:a16="http://schemas.microsoft.com/office/drawing/2014/main" id="{515BB532-51DF-321C-7800-6827120DB45C}"/>
              </a:ext>
            </a:extLst>
          </p:cNvPr>
          <p:cNvPicPr>
            <a:picLocks noGrp="1" noChangeAspect="1"/>
          </p:cNvPicPr>
          <p:nvPr>
            <p:ph type="pic" sz="quarter" idx="10"/>
          </p:nvPr>
        </p:nvPicPr>
        <p:blipFill rotWithShape="1">
          <a:blip r:embed="rId3"/>
          <a:srcRect l="-52" t="16031" r="-40" b="-138"/>
          <a:stretch/>
        </p:blipFill>
        <p:spPr>
          <a:xfrm>
            <a:off x="0" y="-19456"/>
            <a:ext cx="12186987" cy="6861317"/>
          </a:xfrm>
        </p:spPr>
      </p:pic>
      <p:sp>
        <p:nvSpPr>
          <p:cNvPr id="13" name="Заголовок 12">
            <a:extLst>
              <a:ext uri="{FF2B5EF4-FFF2-40B4-BE49-F238E27FC236}">
                <a16:creationId xmlns:a16="http://schemas.microsoft.com/office/drawing/2014/main" id="{A75AD1A0-A884-4D1B-A0AE-F09CA779CF78}"/>
              </a:ext>
            </a:extLst>
          </p:cNvPr>
          <p:cNvSpPr>
            <a:spLocks noGrp="1"/>
          </p:cNvSpPr>
          <p:nvPr>
            <p:ph type="title"/>
          </p:nvPr>
        </p:nvSpPr>
        <p:spPr>
          <a:xfrm>
            <a:off x="1508760" y="1217903"/>
            <a:ext cx="9171432" cy="4480560"/>
          </a:xfrm>
        </p:spPr>
        <p:txBody>
          <a:bodyPr/>
          <a:lstStyle/>
          <a:p>
            <a:pPr algn="ctr"/>
            <a:r>
              <a:rPr lang="en-US" dirty="0">
                <a:latin typeface="Times New Roman"/>
                <a:cs typeface="Times New Roman"/>
              </a:rPr>
              <a:t>Coober Pedy</a:t>
            </a:r>
          </a:p>
        </p:txBody>
      </p:sp>
      <p:sp>
        <p:nvSpPr>
          <p:cNvPr id="5" name="Номер слайда 10">
            <a:extLst>
              <a:ext uri="{FF2B5EF4-FFF2-40B4-BE49-F238E27FC236}">
                <a16:creationId xmlns:a16="http://schemas.microsoft.com/office/drawing/2014/main" id="{614E3647-8FF4-43B6-BC72-BD63F18A1B3C}"/>
              </a:ext>
            </a:extLst>
          </p:cNvPr>
          <p:cNvSpPr txBox="1">
            <a:spLocks/>
          </p:cNvSpPr>
          <p:nvPr/>
        </p:nvSpPr>
        <p:spPr>
          <a:xfrm>
            <a:off x="452485" y="6139732"/>
            <a:ext cx="422159"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pPr/>
              <a:t>8</a:t>
            </a:fld>
            <a:endParaRPr lang="ru-RU" sz="3200"/>
          </a:p>
        </p:txBody>
      </p:sp>
      <p:sp>
        <p:nvSpPr>
          <p:cNvPr id="2" name="Номер слайда 10">
            <a:extLst>
              <a:ext uri="{FF2B5EF4-FFF2-40B4-BE49-F238E27FC236}">
                <a16:creationId xmlns:a16="http://schemas.microsoft.com/office/drawing/2014/main" id="{5B43B19C-B02E-9634-D14A-7295654B6871}"/>
              </a:ext>
            </a:extLst>
          </p:cNvPr>
          <p:cNvSpPr txBox="1">
            <a:spLocks/>
          </p:cNvSpPr>
          <p:nvPr/>
        </p:nvSpPr>
        <p:spPr>
          <a:xfrm>
            <a:off x="11323695" y="6124409"/>
            <a:ext cx="422159"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solidFill>
                  <a:schemeClr val="bg1"/>
                </a:solidFill>
              </a:rPr>
              <a:pPr/>
              <a:t>8</a:t>
            </a:fld>
            <a:endParaRPr lang="ru-RU" sz="3200" dirty="0">
              <a:solidFill>
                <a:schemeClr val="bg1"/>
              </a:solidFill>
            </a:endParaRPr>
          </a:p>
        </p:txBody>
      </p:sp>
    </p:spTree>
    <p:extLst>
      <p:ext uri="{BB962C8B-B14F-4D97-AF65-F5344CB8AC3E}">
        <p14:creationId xmlns:p14="http://schemas.microsoft.com/office/powerpoint/2010/main" val="422854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545BEA7-AB27-5C40-B761-D71534E9A86A}"/>
              </a:ext>
            </a:extLst>
          </p:cNvPr>
          <p:cNvSpPr>
            <a:spLocks noGrp="1"/>
          </p:cNvSpPr>
          <p:nvPr>
            <p:ph type="title"/>
          </p:nvPr>
        </p:nvSpPr>
        <p:spPr>
          <a:xfrm>
            <a:off x="5410200" y="266700"/>
            <a:ext cx="6335654" cy="2194560"/>
          </a:xfrm>
        </p:spPr>
        <p:txBody>
          <a:bodyPr/>
          <a:lstStyle/>
          <a:p>
            <a:r>
              <a:rPr lang="en-US" dirty="0"/>
              <a:t>The town in the rock</a:t>
            </a:r>
          </a:p>
        </p:txBody>
      </p:sp>
      <p:pic>
        <p:nvPicPr>
          <p:cNvPr id="8" name="Рисунок 3" descr="Изображение выглядит как небо, здание, внешний, гора">
            <a:extLst>
              <a:ext uri="{FF2B5EF4-FFF2-40B4-BE49-F238E27FC236}">
                <a16:creationId xmlns:a16="http://schemas.microsoft.com/office/drawing/2014/main" id="{DC5E4FA0-25A0-6A69-E6FA-38414AD34BB6}"/>
              </a:ext>
            </a:extLst>
          </p:cNvPr>
          <p:cNvPicPr>
            <a:picLocks noChangeAspect="1"/>
          </p:cNvPicPr>
          <p:nvPr/>
        </p:nvPicPr>
        <p:blipFill rotWithShape="1">
          <a:blip r:embed="rId3"/>
          <a:srcRect l="18612" r="28222" b="2"/>
          <a:stretch/>
        </p:blipFill>
        <p:spPr>
          <a:xfrm>
            <a:off x="1" y="3810"/>
            <a:ext cx="4856184" cy="6850379"/>
          </a:xfrm>
          <a:prstGeom prst="rect">
            <a:avLst/>
          </a:prstGeom>
          <a:ln>
            <a:noFill/>
          </a:ln>
          <a:effectLst>
            <a:softEdge rad="112500"/>
          </a:effectLst>
        </p:spPr>
      </p:pic>
      <p:sp>
        <p:nvSpPr>
          <p:cNvPr id="15" name="Content Placeholder 3">
            <a:extLst>
              <a:ext uri="{FF2B5EF4-FFF2-40B4-BE49-F238E27FC236}">
                <a16:creationId xmlns:a16="http://schemas.microsoft.com/office/drawing/2014/main" id="{FDAB8252-0FEA-A87C-7529-281F49DC37DE}"/>
              </a:ext>
            </a:extLst>
          </p:cNvPr>
          <p:cNvSpPr>
            <a:spLocks noGrp="1"/>
          </p:cNvSpPr>
          <p:nvPr>
            <p:ph idx="1"/>
          </p:nvPr>
        </p:nvSpPr>
        <p:spPr>
          <a:xfrm>
            <a:off x="5067301" y="2876549"/>
            <a:ext cx="7124699" cy="3800476"/>
          </a:xfrm>
        </p:spPr>
        <p:txBody>
          <a:bodyPr/>
          <a:lstStyle/>
          <a:p>
            <a:r>
              <a:rPr lang="en-US" sz="2800" dirty="0">
                <a:ea typeface="+mn-lt"/>
                <a:cs typeface="+mn-lt"/>
              </a:rPr>
              <a:t>30% of the world's reserves are concentrated on the territory of Coober Pedy. </a:t>
            </a:r>
          </a:p>
          <a:p>
            <a:endParaRPr lang="en-US" dirty="0">
              <a:ea typeface="+mn-lt"/>
              <a:cs typeface="+mn-lt"/>
            </a:endParaRPr>
          </a:p>
          <a:p>
            <a:r>
              <a:rPr lang="en-US" sz="2800" dirty="0">
                <a:ea typeface="+mn-lt"/>
                <a:cs typeface="+mn-lt"/>
              </a:rPr>
              <a:t>Because of the constant heat, drought, and frequent sandstorms, the miners and their families initially settled in houses cut into the mountainside</a:t>
            </a:r>
            <a:r>
              <a:rPr lang="en-US" dirty="0">
                <a:ea typeface="+mn-lt"/>
                <a:cs typeface="+mn-lt"/>
              </a:rPr>
              <a:t>.</a:t>
            </a:r>
            <a:endParaRPr lang="ru-RU" dirty="0"/>
          </a:p>
          <a:p>
            <a:endParaRPr lang="ru-RU" sz="2800" dirty="0"/>
          </a:p>
          <a:p>
            <a:endParaRPr lang="en-US" dirty="0"/>
          </a:p>
        </p:txBody>
      </p:sp>
      <p:sp>
        <p:nvSpPr>
          <p:cNvPr id="9" name="Номер слайда 10">
            <a:extLst>
              <a:ext uri="{FF2B5EF4-FFF2-40B4-BE49-F238E27FC236}">
                <a16:creationId xmlns:a16="http://schemas.microsoft.com/office/drawing/2014/main" id="{52154CDC-CD38-604B-88B1-6AB4030D26DF}"/>
              </a:ext>
            </a:extLst>
          </p:cNvPr>
          <p:cNvSpPr txBox="1">
            <a:spLocks/>
          </p:cNvSpPr>
          <p:nvPr/>
        </p:nvSpPr>
        <p:spPr>
          <a:xfrm>
            <a:off x="11323695" y="6124409"/>
            <a:ext cx="422159" cy="552616"/>
          </a:xfrm>
          <a:prstGeom prst="rect">
            <a:avLst/>
          </a:prstGeom>
        </p:spPr>
        <p:txBody>
          <a:bodyPr rtlCol="0"/>
          <a:lstStyle>
            <a:defPPr rtl="0">
              <a:defRPr lang="ru-MO"/>
            </a:defPPr>
            <a:lvl1pPr marL="0" algn="l" defTabSz="914400" rtl="0" eaLnBrk="1" latinLnBrk="0" hangingPunct="1">
              <a:defRPr lang="ru-MO" sz="1800" kern="1200">
                <a:solidFill>
                  <a:schemeClr val="tx1"/>
                </a:solidFill>
                <a:latin typeface="+mn-lt"/>
                <a:ea typeface="+mn-ea"/>
                <a:cs typeface="+mn-cs"/>
              </a:defRPr>
            </a:lvl1pPr>
            <a:lvl2pPr marL="457200" algn="l" defTabSz="914400" rtl="0" eaLnBrk="1" latinLnBrk="0" hangingPunct="1">
              <a:defRPr lang="ru-MO" sz="1800" kern="1200">
                <a:solidFill>
                  <a:schemeClr val="tx1"/>
                </a:solidFill>
                <a:latin typeface="+mn-lt"/>
                <a:ea typeface="+mn-ea"/>
                <a:cs typeface="+mn-cs"/>
              </a:defRPr>
            </a:lvl2pPr>
            <a:lvl3pPr marL="914400" algn="l" defTabSz="914400" rtl="0" eaLnBrk="1" latinLnBrk="0" hangingPunct="1">
              <a:defRPr lang="ru-MO" sz="1800" kern="1200">
                <a:solidFill>
                  <a:schemeClr val="tx1"/>
                </a:solidFill>
                <a:latin typeface="+mn-lt"/>
                <a:ea typeface="+mn-ea"/>
                <a:cs typeface="+mn-cs"/>
              </a:defRPr>
            </a:lvl3pPr>
            <a:lvl4pPr marL="1371600" algn="l" defTabSz="914400" rtl="0" eaLnBrk="1" latinLnBrk="0" hangingPunct="1">
              <a:defRPr lang="ru-MO" sz="1800" kern="1200">
                <a:solidFill>
                  <a:schemeClr val="tx1"/>
                </a:solidFill>
                <a:latin typeface="+mn-lt"/>
                <a:ea typeface="+mn-ea"/>
                <a:cs typeface="+mn-cs"/>
              </a:defRPr>
            </a:lvl4pPr>
            <a:lvl5pPr marL="1828800" algn="l" defTabSz="914400" rtl="0" eaLnBrk="1" latinLnBrk="0" hangingPunct="1">
              <a:defRPr lang="ru-MO" sz="1800" kern="1200">
                <a:solidFill>
                  <a:schemeClr val="tx1"/>
                </a:solidFill>
                <a:latin typeface="+mn-lt"/>
                <a:ea typeface="+mn-ea"/>
                <a:cs typeface="+mn-cs"/>
              </a:defRPr>
            </a:lvl5pPr>
            <a:lvl6pPr marL="2286000" algn="l" defTabSz="914400" rtl="0" eaLnBrk="1" latinLnBrk="0" hangingPunct="1">
              <a:defRPr lang="ru-MO" sz="1800" kern="1200">
                <a:solidFill>
                  <a:schemeClr val="tx1"/>
                </a:solidFill>
                <a:latin typeface="+mn-lt"/>
                <a:ea typeface="+mn-ea"/>
                <a:cs typeface="+mn-cs"/>
              </a:defRPr>
            </a:lvl6pPr>
            <a:lvl7pPr marL="2743200" algn="l" defTabSz="914400" rtl="0" eaLnBrk="1" latinLnBrk="0" hangingPunct="1">
              <a:defRPr lang="ru-MO" sz="1800" kern="1200">
                <a:solidFill>
                  <a:schemeClr val="tx1"/>
                </a:solidFill>
                <a:latin typeface="+mn-lt"/>
                <a:ea typeface="+mn-ea"/>
                <a:cs typeface="+mn-cs"/>
              </a:defRPr>
            </a:lvl7pPr>
            <a:lvl8pPr marL="3200400" algn="l" defTabSz="914400" rtl="0" eaLnBrk="1" latinLnBrk="0" hangingPunct="1">
              <a:defRPr lang="ru-MO" sz="1800" kern="1200">
                <a:solidFill>
                  <a:schemeClr val="tx1"/>
                </a:solidFill>
                <a:latin typeface="+mn-lt"/>
                <a:ea typeface="+mn-ea"/>
                <a:cs typeface="+mn-cs"/>
              </a:defRPr>
            </a:lvl8pPr>
            <a:lvl9pPr marL="3657600" algn="l" defTabSz="914400" rtl="0" eaLnBrk="1" latinLnBrk="0" hangingPunct="1">
              <a:defRPr lang="ru-MO" sz="1800" kern="1200">
                <a:solidFill>
                  <a:schemeClr val="tx1"/>
                </a:solidFill>
                <a:latin typeface="+mn-lt"/>
                <a:ea typeface="+mn-ea"/>
                <a:cs typeface="+mn-cs"/>
              </a:defRPr>
            </a:lvl9pPr>
          </a:lstStyle>
          <a:p>
            <a:fld id="{84D792B7-0397-C047-AE12-1A03F7E3DC83}" type="slidenum">
              <a:rPr lang="ru-RU" sz="3200" smtClean="0"/>
              <a:pPr/>
              <a:t>9</a:t>
            </a:fld>
            <a:endParaRPr lang="ru-RU" sz="3200" dirty="0"/>
          </a:p>
        </p:txBody>
      </p:sp>
    </p:spTree>
    <p:extLst>
      <p:ext uri="{BB962C8B-B14F-4D97-AF65-F5344CB8AC3E}">
        <p14:creationId xmlns:p14="http://schemas.microsoft.com/office/powerpoint/2010/main" val="2000567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Тема Office">
  <a:themeElements>
    <a:clrScheme name="Custom 33">
      <a:dk1>
        <a:srgbClr val="000000"/>
      </a:dk1>
      <a:lt1>
        <a:srgbClr val="FFFFFF"/>
      </a:lt1>
      <a:dk2>
        <a:srgbClr val="59512B"/>
      </a:dk2>
      <a:lt2>
        <a:srgbClr val="E7E4E6"/>
      </a:lt2>
      <a:accent1>
        <a:srgbClr val="F8F4EC"/>
      </a:accent1>
      <a:accent2>
        <a:srgbClr val="474134"/>
      </a:accent2>
      <a:accent3>
        <a:srgbClr val="E5E0D8"/>
      </a:accent3>
      <a:accent4>
        <a:srgbClr val="B6A592"/>
      </a:accent4>
      <a:accent5>
        <a:srgbClr val="F4F0ED"/>
      </a:accent5>
      <a:accent6>
        <a:srgbClr val="CEC5A7"/>
      </a:accent6>
      <a:hlink>
        <a:srgbClr val="827D57"/>
      </a:hlink>
      <a:folHlink>
        <a:srgbClr val="867052"/>
      </a:folHlink>
    </a:clrScheme>
    <a:fontScheme name="Custom 31">
      <a:majorFont>
        <a:latin typeface="Felix Titling"/>
        <a:ea typeface=""/>
        <a:cs typeface=""/>
      </a:majorFont>
      <a:minorFont>
        <a:latin typeface="Avenir Next LT Pro"/>
        <a:ea typeface=""/>
        <a:cs typeface="Calibri"/>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493496_TF33492763_Win32" id="{E7535930-AE6F-4FA6-8DEA-BCE2C488C1D7}" vid="{AE454879-4C29-41F4-97EB-BDF24CFE1321}"/>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3236210E4DA12041AEF66E74771B3F5A" ma:contentTypeVersion="9" ma:contentTypeDescription="Создание документа." ma:contentTypeScope="" ma:versionID="b848885733b72d435e282e5876d690fb">
  <xsd:schema xmlns:xsd="http://www.w3.org/2001/XMLSchema" xmlns:xs="http://www.w3.org/2001/XMLSchema" xmlns:p="http://schemas.microsoft.com/office/2006/metadata/properties" xmlns:ns3="f30ea337-f45a-4fe3-963c-d6aaec8609da" xmlns:ns4="9c0ed559-bdad-4538-a66a-ae1b4cd16e09" targetNamespace="http://schemas.microsoft.com/office/2006/metadata/properties" ma:root="true" ma:fieldsID="9a1c44f52242442c1ec986b0f0354b4a" ns3:_="" ns4:_="">
    <xsd:import namespace="f30ea337-f45a-4fe3-963c-d6aaec8609da"/>
    <xsd:import namespace="9c0ed559-bdad-4538-a66a-ae1b4cd16e0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0ea337-f45a-4fe3-963c-d6aaec8609da"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internalName="SharedWithDetails" ma:readOnly="true">
      <xsd:simpleType>
        <xsd:restriction base="dms:Note">
          <xsd:maxLength value="255"/>
        </xsd:restriction>
      </xsd:simpleType>
    </xsd:element>
    <xsd:element name="SharingHintHash" ma:index="10" nillable="true" ma:displayName="Хэш подсказки о совместном доступе"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c0ed559-bdad-4538-a66a-ae1b4cd16e0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998578F-BC4B-40BB-AC35-AC1FF6A91DBE}">
  <ds:schemaRefs>
    <ds:schemaRef ds:uri="9c0ed559-bdad-4538-a66a-ae1b4cd16e09"/>
    <ds:schemaRef ds:uri="f30ea337-f45a-4fe3-963c-d6aaec8609d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B8FCA9-2C7D-45A4-87C8-02C272E9F4DD}">
  <ds:schemaRefs>
    <ds:schemaRef ds:uri="http://schemas.microsoft.com/sharepoint/v3/contenttype/forms"/>
  </ds:schemaRefs>
</ds:datastoreItem>
</file>

<file path=customXml/itemProps3.xml><?xml version="1.0" encoding="utf-8"?>
<ds:datastoreItem xmlns:ds="http://schemas.openxmlformats.org/officeDocument/2006/customXml" ds:itemID="{339B373E-6FDE-4773-A0C6-CDA9846E30C9}">
  <ds:schemaRefs>
    <ds:schemaRef ds:uri="9c0ed559-bdad-4538-a66a-ae1b4cd16e09"/>
    <ds:schemaRef ds:uri="f30ea337-f45a-4fe3-963c-d6aaec8609d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Оформление Город</Template>
  <TotalTime>409</TotalTime>
  <Words>705</Words>
  <Application>Microsoft Office PowerPoint</Application>
  <PresentationFormat>Широкоэкранный</PresentationFormat>
  <Paragraphs>156</Paragraphs>
  <Slides>16</Slides>
  <Notes>16</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16</vt:i4>
      </vt:variant>
    </vt:vector>
  </HeadingPairs>
  <TitlesOfParts>
    <vt:vector size="24" baseType="lpstr">
      <vt:lpstr>-apple-system</vt:lpstr>
      <vt:lpstr>Avenir Next LT Pro</vt:lpstr>
      <vt:lpstr>Calibri</vt:lpstr>
      <vt:lpstr>Gill Sans Nova Light</vt:lpstr>
      <vt:lpstr>Linux Libertine</vt:lpstr>
      <vt:lpstr>Times New Roman</vt:lpstr>
      <vt:lpstr>Wingdings</vt:lpstr>
      <vt:lpstr>Тема Office</vt:lpstr>
      <vt:lpstr>THE MOST UNUSUAL CITIES  IN THE WORLD</vt:lpstr>
      <vt:lpstr>Intro</vt:lpstr>
      <vt:lpstr>Презентация PowerPoint</vt:lpstr>
      <vt:lpstr>Презентация PowerPoint</vt:lpstr>
      <vt:lpstr>Презентация PowerPoint</vt:lpstr>
      <vt:lpstr>Презентация PowerPoint</vt:lpstr>
      <vt:lpstr>Презентация PowerPoint</vt:lpstr>
      <vt:lpstr>Coober Pedy</vt:lpstr>
      <vt:lpstr>The town in the rock</vt:lpstr>
      <vt:lpstr>Houses in Coober Pedy</vt:lpstr>
      <vt:lpstr>Entertainment in the desert</vt:lpstr>
      <vt:lpstr>Setenil de las Bodegas</vt:lpstr>
      <vt:lpstr>ОБЛАСТИ РОСТА</vt:lpstr>
      <vt:lpstr>ОБЛАСТИ РОСТА</vt:lpstr>
      <vt:lpstr>ОБЛАСТИ РОСТА</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MOST UNUSUAL CITIES IN THE WORLD</dc:title>
  <dc:creator>Dina Zambalova</dc:creator>
  <cp:lastModifiedBy>Демидович Никита Михайлович</cp:lastModifiedBy>
  <cp:revision>7</cp:revision>
  <dcterms:created xsi:type="dcterms:W3CDTF">2022-11-24T16:32:09Z</dcterms:created>
  <dcterms:modified xsi:type="dcterms:W3CDTF">2022-12-09T01:32:35Z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0x0101003236210E4DA12041AEF66E74771B3F5A</vt:lpwstr>
  </property>
</Properties>
</file>